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251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8502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2752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7003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1254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5505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59756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4008" algn="l" defTabSz="438850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18" autoAdjust="0"/>
  </p:normalViewPr>
  <p:slideViewPr>
    <p:cSldViewPr>
      <p:cViewPr varScale="1">
        <p:scale>
          <a:sx n="26" d="100"/>
          <a:sy n="26" d="100"/>
        </p:scale>
        <p:origin x="-1734" y="-10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7F24E-EBF0-46CF-A343-D27A674CED0D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1BDC0-0EA7-4622-947C-3B9471ABE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251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502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752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003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1254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5505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9756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4008" algn="l" defTabSz="438850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BDC0-0EA7-4622-947C-3B9471ABEA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25744" y="6583680"/>
            <a:ext cx="39502080" cy="8778240"/>
          </a:xfrm>
        </p:spPr>
        <p:txBody>
          <a:bodyPr vert="horz" lIns="219425" tIns="0" rIns="21942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31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83680" y="15992151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251" indent="0" algn="ctr">
              <a:buNone/>
            </a:lvl2pPr>
            <a:lvl3pPr marL="4388502" indent="0" algn="ctr">
              <a:buNone/>
            </a:lvl3pPr>
            <a:lvl4pPr marL="6582752" indent="0" algn="ctr">
              <a:buNone/>
            </a:lvl4pPr>
            <a:lvl5pPr marL="8777003" indent="0" algn="ctr">
              <a:buNone/>
            </a:lvl5pPr>
            <a:lvl6pPr marL="10971254" indent="0" algn="ctr">
              <a:buNone/>
            </a:lvl6pPr>
            <a:lvl7pPr marL="13165505" indent="0" algn="ctr">
              <a:buNone/>
            </a:lvl7pPr>
            <a:lvl8pPr marL="15359756" indent="0" algn="ctr">
              <a:buNone/>
            </a:lvl8pPr>
            <a:lvl9pPr marL="1755400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926080"/>
            <a:ext cx="34015680" cy="8778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1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0" y="12037374"/>
            <a:ext cx="34015680" cy="7246617"/>
          </a:xfrm>
        </p:spPr>
        <p:txBody>
          <a:bodyPr anchor="t"/>
          <a:lstStyle>
            <a:lvl1pPr marL="351081" indent="0" algn="l">
              <a:buNone/>
              <a:defRPr sz="9700">
                <a:solidFill>
                  <a:schemeClr val="tx1"/>
                </a:solidFill>
              </a:defRPr>
            </a:lvl1pPr>
            <a:lvl2pPr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39040" y="30800043"/>
            <a:ext cx="3657600" cy="1752600"/>
          </a:xfrm>
        </p:spPr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3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3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0640"/>
            <a:ext cx="39502080" cy="548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0"/>
            <a:ext cx="19392903" cy="3604257"/>
          </a:xfrm>
        </p:spPr>
        <p:txBody>
          <a:bodyPr anchor="ctr"/>
          <a:lstStyle>
            <a:lvl1pPr marL="0" indent="0">
              <a:buNone/>
              <a:defRPr sz="11500" b="0" cap="all" baseline="0">
                <a:solidFill>
                  <a:schemeClr val="tx1"/>
                </a:solidFill>
              </a:defRPr>
            </a:lvl1pPr>
            <a:lvl2pPr>
              <a:buNone/>
              <a:defRPr sz="9700" b="1"/>
            </a:lvl2pPr>
            <a:lvl3pPr>
              <a:buNone/>
              <a:defRPr sz="87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3" y="7368540"/>
            <a:ext cx="19400520" cy="3604257"/>
          </a:xfrm>
        </p:spPr>
        <p:txBody>
          <a:bodyPr anchor="ctr"/>
          <a:lstStyle>
            <a:lvl1pPr marL="0" indent="0">
              <a:buNone/>
              <a:defRPr sz="11500" b="0" cap="all" baseline="0">
                <a:solidFill>
                  <a:schemeClr val="tx1"/>
                </a:solidFill>
              </a:defRPr>
            </a:lvl1pPr>
            <a:lvl2pPr>
              <a:buNone/>
              <a:defRPr sz="9700" b="1"/>
            </a:lvl2pPr>
            <a:lvl3pPr>
              <a:buNone/>
              <a:defRPr sz="87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2" y="11338563"/>
            <a:ext cx="19392903" cy="1806702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1338563"/>
            <a:ext cx="19400520" cy="1806702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1310640"/>
            <a:ext cx="14439903" cy="55778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05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94565" y="7315203"/>
            <a:ext cx="14439903" cy="22090383"/>
          </a:xfrm>
        </p:spPr>
        <p:txBody>
          <a:bodyPr/>
          <a:lstStyle>
            <a:lvl1pPr marL="0" indent="0">
              <a:buNone/>
              <a:defRPr sz="6700"/>
            </a:lvl1pPr>
            <a:lvl2pPr>
              <a:buNone/>
              <a:defRPr sz="57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60240" y="1310643"/>
            <a:ext cx="24536400" cy="28094943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10500"/>
            </a:lvl3pPr>
            <a:lvl4pPr>
              <a:defRPr sz="9700"/>
            </a:lvl4pPr>
            <a:lvl5pPr>
              <a:defRPr sz="8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0" y="2926080"/>
            <a:ext cx="26334720" cy="2506983"/>
          </a:xfrm>
        </p:spPr>
        <p:txBody>
          <a:bodyPr lIns="219425" rIns="219425" bIns="0" anchor="b">
            <a:sp3d prstMaterial="softEdge"/>
          </a:bodyPr>
          <a:lstStyle>
            <a:lvl1pPr algn="ctr">
              <a:buNone/>
              <a:defRPr sz="9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8240" y="8793480"/>
            <a:ext cx="26334720" cy="19019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54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40" y="5600580"/>
            <a:ext cx="26334720" cy="2545689"/>
          </a:xfrm>
        </p:spPr>
        <p:txBody>
          <a:bodyPr lIns="219425" tIns="219425" rIns="219425" anchor="t"/>
          <a:lstStyle>
            <a:lvl1pPr marL="0" indent="0" algn="ctr">
              <a:buNone/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851" tIns="219425" rIns="438851" bIns="21942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94560" y="7680960"/>
            <a:ext cx="39502080" cy="22603968"/>
          </a:xfrm>
          <a:prstGeom prst="rect">
            <a:avLst/>
          </a:prstGeom>
        </p:spPr>
        <p:txBody>
          <a:bodyPr vert="horz" lIns="438851" tIns="219425" rIns="438851" bIns="21942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94560" y="30800043"/>
            <a:ext cx="10241280" cy="1752600"/>
          </a:xfrm>
          <a:prstGeom prst="rect">
            <a:avLst/>
          </a:prstGeom>
        </p:spPr>
        <p:txBody>
          <a:bodyPr vert="horz" lIns="438851" tIns="219425" rIns="438851" bIns="219425" anchor="b"/>
          <a:lstStyle>
            <a:lvl1pPr algn="l" eaLnBrk="1" latinLnBrk="0" hangingPunct="1">
              <a:defRPr kumimoji="0" sz="5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EEA367-C822-43EF-B78F-9AF445C2CE4E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996160" y="30800043"/>
            <a:ext cx="13898880" cy="1752600"/>
          </a:xfrm>
          <a:prstGeom prst="rect">
            <a:avLst/>
          </a:prstGeom>
        </p:spPr>
        <p:txBody>
          <a:bodyPr vert="horz" lIns="438851" tIns="219425" rIns="438851" bIns="219425" anchor="b"/>
          <a:lstStyle>
            <a:lvl1pPr algn="ctr" eaLnBrk="1" latinLnBrk="0" hangingPunct="1">
              <a:defRPr kumimoji="0" sz="5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8039040" y="30800043"/>
            <a:ext cx="3657600" cy="1752600"/>
          </a:xfrm>
          <a:prstGeom prst="rect">
            <a:avLst/>
          </a:prstGeom>
        </p:spPr>
        <p:txBody>
          <a:bodyPr vert="horz" lIns="0" tIns="219425" rIns="0" bIns="219425" anchor="b"/>
          <a:lstStyle>
            <a:lvl1pPr algn="r" eaLnBrk="1" latinLnBrk="0" hangingPunct="1">
              <a:defRPr kumimoji="0" sz="5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551C1C-D295-414E-941D-DCDF8E98D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197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33100" indent="-197482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4169077" indent="-136043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41743" indent="-109712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6494982" indent="-87770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7416569" indent="-87770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8469808" indent="-87770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9435279" indent="-87770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0400748" indent="-87770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1366219" indent="-87770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27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7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uwgb.edu/wsgc/default.aspx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hyperlink" Target="http://science.nasa.gov/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Las Cruces Folder\IMG_0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400" y="457200"/>
            <a:ext cx="24790400" cy="31889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579600" y="9372602"/>
            <a:ext cx="14732000" cy="1781964"/>
          </a:xfrm>
          <a:prstGeom prst="rect">
            <a:avLst/>
          </a:prstGeom>
          <a:noFill/>
        </p:spPr>
        <p:txBody>
          <a:bodyPr wrap="square" lIns="438851" tIns="219425" rIns="438851" bIns="219425" rtlCol="0">
            <a:spAutoFit/>
          </a:bodyPr>
          <a:lstStyle/>
          <a:p>
            <a:pPr algn="ctr"/>
            <a:r>
              <a:rPr lang="en-US" b="1" u="sng" spc="4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2010-2011 </a:t>
            </a:r>
            <a:r>
              <a:rPr lang="en-US" b="1" u="sng" spc="42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REZRiders</a:t>
            </a:r>
            <a:endParaRPr lang="en-US" b="1" u="sng" spc="42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C:\Users\gbrandt\Desktop\2011 FNL\Photos\IMG_06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89">
            <a:off x="29912674" y="3081717"/>
            <a:ext cx="6679900" cy="553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649200" y="20650200"/>
            <a:ext cx="18389600" cy="5798448"/>
          </a:xfrm>
          <a:prstGeom prst="rect">
            <a:avLst/>
          </a:prstGeom>
          <a:noFill/>
        </p:spPr>
        <p:txBody>
          <a:bodyPr wrap="square" lIns="438851" tIns="219425" rIns="438851" bIns="219425" rtlCol="0">
            <a:spAutoFit/>
          </a:bodyPr>
          <a:lstStyle/>
          <a:p>
            <a:r>
              <a:rPr lang="en-US" dirty="0" smtClean="0"/>
              <a:t>NASA Advance Rocketry Workshop</a:t>
            </a:r>
          </a:p>
          <a:p>
            <a:r>
              <a:rPr lang="en-US" dirty="0" smtClean="0"/>
              <a:t>Las Cruces, NM – 1</a:t>
            </a:r>
            <a:r>
              <a:rPr lang="en-US" baseline="30000" dirty="0" smtClean="0"/>
              <a:t>st</a:t>
            </a:r>
            <a:r>
              <a:rPr lang="en-US" dirty="0" smtClean="0"/>
              <a:t> Place, Design, 1</a:t>
            </a:r>
            <a:r>
              <a:rPr lang="en-US" baseline="30000" dirty="0" smtClean="0"/>
              <a:t>st</a:t>
            </a:r>
            <a:r>
              <a:rPr lang="en-US" dirty="0" smtClean="0"/>
              <a:t> Place Team Spirit</a:t>
            </a:r>
          </a:p>
        </p:txBody>
      </p:sp>
      <p:pic>
        <p:nvPicPr>
          <p:cNvPr id="12" name="Picture 11" descr="NWIC-SC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59400" y="914400"/>
            <a:ext cx="77724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29600" y="800102"/>
            <a:ext cx="9652000" cy="9214768"/>
          </a:xfrm>
          <a:prstGeom prst="rect">
            <a:avLst/>
          </a:prstGeom>
          <a:noFill/>
        </p:spPr>
        <p:txBody>
          <a:bodyPr wrap="square" lIns="438851" tIns="219425" rIns="438851" bIns="219425" rtlCol="0">
            <a:spAutoFit/>
          </a:bodyPr>
          <a:lstStyle/>
          <a:p>
            <a:pPr algn="r"/>
            <a:r>
              <a:rPr lang="en-US" sz="5700" b="1" dirty="0" smtClean="0"/>
              <a:t>First Nations Team</a:t>
            </a:r>
          </a:p>
          <a:p>
            <a:pPr algn="r"/>
            <a:r>
              <a:rPr lang="en-US" sz="5700" dirty="0" smtClean="0"/>
              <a:t>Justin Johnny-Team leader</a:t>
            </a:r>
          </a:p>
          <a:p>
            <a:pPr algn="r"/>
            <a:r>
              <a:rPr lang="en-US" sz="5700" dirty="0" err="1" smtClean="0"/>
              <a:t>Kiya</a:t>
            </a:r>
            <a:r>
              <a:rPr lang="en-US" sz="5700" dirty="0" smtClean="0"/>
              <a:t> Gorman</a:t>
            </a:r>
          </a:p>
          <a:p>
            <a:pPr algn="r"/>
            <a:r>
              <a:rPr lang="en-US" sz="5700" dirty="0" err="1" smtClean="0"/>
              <a:t>Mariya</a:t>
            </a:r>
            <a:r>
              <a:rPr lang="en-US" sz="5700" dirty="0" smtClean="0"/>
              <a:t> Williams</a:t>
            </a:r>
          </a:p>
          <a:p>
            <a:pPr algn="r"/>
            <a:r>
              <a:rPr lang="en-US" sz="5700" dirty="0" smtClean="0"/>
              <a:t>Nick Jefferson</a:t>
            </a:r>
          </a:p>
          <a:p>
            <a:pPr algn="r"/>
            <a:r>
              <a:rPr lang="en-US" sz="5700" dirty="0" smtClean="0"/>
              <a:t>Kristina Jefferson</a:t>
            </a:r>
          </a:p>
          <a:p>
            <a:pPr algn="r"/>
            <a:r>
              <a:rPr lang="en-US" sz="5700" dirty="0" smtClean="0"/>
              <a:t>Kyle </a:t>
            </a:r>
            <a:r>
              <a:rPr lang="en-US" sz="5700" dirty="0" err="1" smtClean="0"/>
              <a:t>Koos</a:t>
            </a:r>
            <a:endParaRPr lang="en-US" sz="5700" dirty="0" smtClean="0"/>
          </a:p>
          <a:p>
            <a:pPr algn="r"/>
            <a:r>
              <a:rPr lang="en-US" sz="5700" dirty="0" smtClean="0"/>
              <a:t>Paul Ballew</a:t>
            </a:r>
          </a:p>
          <a:p>
            <a:pPr algn="r"/>
            <a:r>
              <a:rPr lang="en-US" sz="5700" dirty="0" smtClean="0"/>
              <a:t>Thomas Doyle</a:t>
            </a:r>
          </a:p>
          <a:p>
            <a:pPr algn="r"/>
            <a:r>
              <a:rPr lang="en-US" sz="5700" dirty="0" smtClean="0"/>
              <a:t>Gary Brandt-Advisor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12000" y="15163800"/>
            <a:ext cx="15138400" cy="4145736"/>
          </a:xfrm>
          <a:prstGeom prst="rect">
            <a:avLst/>
          </a:prstGeom>
        </p:spPr>
        <p:txBody>
          <a:bodyPr wrap="square" lIns="128001" tIns="64001" rIns="128001" bIns="64001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First Nations Launch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Milwaukee, WI - 1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 Place Tribal Competition</a:t>
            </a:r>
          </a:p>
        </p:txBody>
      </p:sp>
      <p:pic>
        <p:nvPicPr>
          <p:cNvPr id="19" name="Picture 18" descr="_ELG31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18934">
            <a:off x="1100521" y="24557751"/>
            <a:ext cx="7298439" cy="5463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_ELG33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01952">
            <a:off x="7518402" y="27546300"/>
            <a:ext cx="5618881" cy="420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58135">
            <a:off x="33762274" y="12651559"/>
            <a:ext cx="5118100" cy="770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shipusli.com/images/stories/nasa_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97602" y="26746200"/>
            <a:ext cx="2965751" cy="2743200"/>
          </a:xfrm>
          <a:prstGeom prst="rect">
            <a:avLst/>
          </a:prstGeom>
          <a:noFill/>
        </p:spPr>
      </p:pic>
      <p:pic>
        <p:nvPicPr>
          <p:cNvPr id="26" name="ctl00_WSGC_Logo" descr="WSGC">
            <a:hlinkClick r:id="rId11"/>
          </p:cNvPr>
          <p:cNvPicPr preferRelativeResize="0"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453600" y="26746200"/>
            <a:ext cx="24610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43200" y="26746200"/>
            <a:ext cx="23770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01600" y="26746200"/>
            <a:ext cx="22742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73216">
            <a:off x="36454525" y="21084324"/>
            <a:ext cx="65024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048419">
            <a:off x="6677791" y="3090230"/>
            <a:ext cx="7552157" cy="6357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1278635">
            <a:off x="1324406" y="16243362"/>
            <a:ext cx="9177843" cy="546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0363200" y="11430000"/>
            <a:ext cx="22961600" cy="2806908"/>
          </a:xfrm>
          <a:prstGeom prst="rect">
            <a:avLst/>
          </a:prstGeom>
        </p:spPr>
        <p:txBody>
          <a:bodyPr wrap="square" lIns="128001" tIns="64001" rIns="128001" bIns="64001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University Student Launch Initiative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Huntsville, Al – 17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5802"/>
            <a:ext cx="10038080" cy="15354910"/>
          </a:xfrm>
          <a:prstGeom prst="rect">
            <a:avLst/>
          </a:prstGeom>
          <a:noFill/>
        </p:spPr>
        <p:txBody>
          <a:bodyPr wrap="square" lIns="438851" tIns="219425" rIns="438851" bIns="219425" rtlCol="0">
            <a:spAutoFit/>
          </a:bodyPr>
          <a:lstStyle/>
          <a:p>
            <a:r>
              <a:rPr lang="en-US" sz="5700" b="1" dirty="0" smtClean="0"/>
              <a:t>USLI Team</a:t>
            </a:r>
          </a:p>
          <a:p>
            <a:r>
              <a:rPr lang="en-US" sz="5700" dirty="0" err="1" smtClean="0"/>
              <a:t>Mariya</a:t>
            </a:r>
            <a:r>
              <a:rPr lang="en-US" sz="5700" dirty="0" smtClean="0"/>
              <a:t> Williams-Team leader</a:t>
            </a:r>
          </a:p>
          <a:p>
            <a:r>
              <a:rPr lang="en-US" sz="5700" dirty="0" err="1" smtClean="0"/>
              <a:t>Kiya</a:t>
            </a:r>
            <a:r>
              <a:rPr lang="en-US" sz="5700" dirty="0" smtClean="0"/>
              <a:t> Gorman</a:t>
            </a:r>
          </a:p>
          <a:p>
            <a:r>
              <a:rPr lang="en-US" sz="5700" dirty="0" err="1" smtClean="0"/>
              <a:t>Kiyen</a:t>
            </a:r>
            <a:r>
              <a:rPr lang="en-US" sz="5700" dirty="0" smtClean="0"/>
              <a:t> Gorman</a:t>
            </a:r>
          </a:p>
          <a:p>
            <a:r>
              <a:rPr lang="en-US" sz="5700" dirty="0" smtClean="0"/>
              <a:t>Justin Johnny</a:t>
            </a:r>
          </a:p>
          <a:p>
            <a:r>
              <a:rPr lang="en-US" sz="5700" dirty="0" smtClean="0"/>
              <a:t>Nick Jefferson</a:t>
            </a:r>
          </a:p>
          <a:p>
            <a:r>
              <a:rPr lang="en-US" sz="5700" dirty="0" smtClean="0"/>
              <a:t>Kristina Jefferson</a:t>
            </a:r>
          </a:p>
          <a:p>
            <a:r>
              <a:rPr lang="en-US" sz="5700" dirty="0" smtClean="0"/>
              <a:t>Kyle </a:t>
            </a:r>
            <a:r>
              <a:rPr lang="en-US" sz="5700" dirty="0" err="1" smtClean="0"/>
              <a:t>Koos</a:t>
            </a:r>
            <a:endParaRPr lang="en-US" sz="5700" dirty="0" smtClean="0"/>
          </a:p>
          <a:p>
            <a:r>
              <a:rPr lang="en-US" sz="5700" dirty="0" smtClean="0"/>
              <a:t>Paul Ballew</a:t>
            </a:r>
          </a:p>
          <a:p>
            <a:r>
              <a:rPr lang="en-US" sz="5700" dirty="0" smtClean="0"/>
              <a:t>Gordon Kelly</a:t>
            </a:r>
          </a:p>
          <a:p>
            <a:r>
              <a:rPr lang="en-US" sz="5700" dirty="0" err="1" smtClean="0"/>
              <a:t>Patrisha</a:t>
            </a:r>
            <a:r>
              <a:rPr lang="en-US" sz="5700" dirty="0" smtClean="0"/>
              <a:t> Lane</a:t>
            </a:r>
          </a:p>
          <a:p>
            <a:r>
              <a:rPr lang="en-US" sz="5700" dirty="0" smtClean="0"/>
              <a:t>Cathy Ballew</a:t>
            </a:r>
          </a:p>
          <a:p>
            <a:r>
              <a:rPr lang="en-US" sz="5700" dirty="0" smtClean="0"/>
              <a:t>Thomas Doyle</a:t>
            </a:r>
          </a:p>
          <a:p>
            <a:r>
              <a:rPr lang="en-US" sz="5700" dirty="0" smtClean="0"/>
              <a:t>Gary Brandt-Advisor</a:t>
            </a:r>
          </a:p>
          <a:p>
            <a:r>
              <a:rPr lang="en-US" sz="5700" dirty="0" smtClean="0"/>
              <a:t>Dave </a:t>
            </a:r>
            <a:r>
              <a:rPr lang="en-US" sz="5700" dirty="0" err="1" smtClean="0"/>
              <a:t>Oreiro</a:t>
            </a:r>
            <a:r>
              <a:rPr lang="en-US" sz="5700" dirty="0" smtClean="0"/>
              <a:t>-Advisor</a:t>
            </a:r>
          </a:p>
          <a:p>
            <a:r>
              <a:rPr lang="en-US" sz="5700" dirty="0" smtClean="0"/>
              <a:t>Bill Munds-NAR Mentor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1257704">
            <a:off x="30182827" y="20034909"/>
            <a:ext cx="7307383" cy="1122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E:\Gary's Camera\IMG_03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1010085">
            <a:off x="5867053" y="20365544"/>
            <a:ext cx="6591864" cy="565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 descr="D:\2011 Rocket Projects\2011 FNL\Photos\IMG_062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481346">
            <a:off x="36087332" y="10795119"/>
            <a:ext cx="6831909" cy="576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98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Gary Brandt</cp:lastModifiedBy>
  <cp:revision>33</cp:revision>
  <dcterms:created xsi:type="dcterms:W3CDTF">2011-08-29T22:52:20Z</dcterms:created>
  <dcterms:modified xsi:type="dcterms:W3CDTF">2011-09-28T17:39:25Z</dcterms:modified>
</cp:coreProperties>
</file>