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6" r:id="rId2"/>
    <p:sldId id="257" r:id="rId3"/>
    <p:sldId id="258" r:id="rId4"/>
    <p:sldId id="263" r:id="rId5"/>
    <p:sldId id="266" r:id="rId6"/>
    <p:sldId id="264" r:id="rId7"/>
    <p:sldId id="269" r:id="rId8"/>
    <p:sldId id="259" r:id="rId9"/>
    <p:sldId id="267" r:id="rId10"/>
    <p:sldId id="268" r:id="rId11"/>
    <p:sldId id="261"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6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B6A6B-8583-4E0D-B4DC-C613A8D1A3EF}" type="doc">
      <dgm:prSet loTypeId="urn:microsoft.com/office/officeart/2005/8/layout/arrow2" loCatId="process" qsTypeId="urn:microsoft.com/office/officeart/2005/8/quickstyle/simple1" qsCatId="simple" csTypeId="urn:microsoft.com/office/officeart/2005/8/colors/accent1_2" csCatId="accent1" phldr="1"/>
      <dgm:spPr/>
    </dgm:pt>
    <dgm:pt modelId="{1A2A7E88-CC6F-42C9-8DB9-797B02449BAD}">
      <dgm:prSet phldrT="[Text]"/>
      <dgm:spPr/>
      <dgm:t>
        <a:bodyPr/>
        <a:lstStyle/>
        <a:p>
          <a:r>
            <a:rPr lang="en-US" dirty="0" smtClean="0">
              <a:solidFill>
                <a:schemeClr val="accent1">
                  <a:lumMod val="50000"/>
                </a:schemeClr>
              </a:solidFill>
            </a:rPr>
            <a:t>Began 2002</a:t>
          </a:r>
          <a:endParaRPr lang="en-US" dirty="0">
            <a:solidFill>
              <a:schemeClr val="accent1">
                <a:lumMod val="50000"/>
              </a:schemeClr>
            </a:solidFill>
          </a:endParaRPr>
        </a:p>
      </dgm:t>
    </dgm:pt>
    <dgm:pt modelId="{74A7A397-7E47-4748-9BAC-A71A50C42D0D}" type="parTrans" cxnId="{FD6DC392-861B-40F2-AE26-BD0D6469EE78}">
      <dgm:prSet/>
      <dgm:spPr/>
      <dgm:t>
        <a:bodyPr/>
        <a:lstStyle/>
        <a:p>
          <a:endParaRPr lang="en-US"/>
        </a:p>
      </dgm:t>
    </dgm:pt>
    <dgm:pt modelId="{0052AFD4-D553-4247-8CD6-F8E60234D118}" type="sibTrans" cxnId="{FD6DC392-861B-40F2-AE26-BD0D6469EE78}">
      <dgm:prSet/>
      <dgm:spPr/>
      <dgm:t>
        <a:bodyPr/>
        <a:lstStyle/>
        <a:p>
          <a:endParaRPr lang="en-US"/>
        </a:p>
      </dgm:t>
    </dgm:pt>
    <dgm:pt modelId="{429802B6-1286-4CDD-92B6-2C020C84E417}">
      <dgm:prSet phldrT="[Text]"/>
      <dgm:spPr/>
      <dgm:t>
        <a:bodyPr/>
        <a:lstStyle/>
        <a:p>
          <a:r>
            <a:rPr lang="en-US" dirty="0" smtClean="0">
              <a:solidFill>
                <a:schemeClr val="accent1">
                  <a:lumMod val="50000"/>
                </a:schemeClr>
              </a:solidFill>
            </a:rPr>
            <a:t>2007-2012 Assessment Plan</a:t>
          </a:r>
          <a:endParaRPr lang="en-US" dirty="0">
            <a:solidFill>
              <a:schemeClr val="accent1">
                <a:lumMod val="50000"/>
              </a:schemeClr>
            </a:solidFill>
          </a:endParaRPr>
        </a:p>
      </dgm:t>
    </dgm:pt>
    <dgm:pt modelId="{B9EF528B-5879-4316-B4EE-4BBE0EEA8A5B}" type="parTrans" cxnId="{9502735A-940E-4E58-80A7-F51809A02D26}">
      <dgm:prSet/>
      <dgm:spPr/>
      <dgm:t>
        <a:bodyPr/>
        <a:lstStyle/>
        <a:p>
          <a:endParaRPr lang="en-US"/>
        </a:p>
      </dgm:t>
    </dgm:pt>
    <dgm:pt modelId="{BE09D6AD-FBAF-46CE-BC22-A2C28AFE3FE8}" type="sibTrans" cxnId="{9502735A-940E-4E58-80A7-F51809A02D26}">
      <dgm:prSet/>
      <dgm:spPr/>
      <dgm:t>
        <a:bodyPr/>
        <a:lstStyle/>
        <a:p>
          <a:endParaRPr lang="en-US"/>
        </a:p>
      </dgm:t>
    </dgm:pt>
    <dgm:pt modelId="{964B8FFF-4C5A-4B2E-AD75-572F1A874ED2}">
      <dgm:prSet phldrT="[Text]"/>
      <dgm:spPr/>
      <dgm:t>
        <a:bodyPr/>
        <a:lstStyle/>
        <a:p>
          <a:r>
            <a:rPr lang="en-US" dirty="0" smtClean="0">
              <a:solidFill>
                <a:schemeClr val="accent1">
                  <a:lumMod val="50000"/>
                </a:schemeClr>
              </a:solidFill>
            </a:rPr>
            <a:t>2012-2017 Assessment Plan</a:t>
          </a:r>
          <a:endParaRPr lang="en-US" dirty="0">
            <a:solidFill>
              <a:schemeClr val="accent1">
                <a:lumMod val="50000"/>
              </a:schemeClr>
            </a:solidFill>
          </a:endParaRPr>
        </a:p>
      </dgm:t>
    </dgm:pt>
    <dgm:pt modelId="{BD410462-55D6-411C-8F46-DFEF8A2FC9ED}" type="parTrans" cxnId="{0BAB986D-7839-49D4-AB38-256384EEC702}">
      <dgm:prSet/>
      <dgm:spPr/>
      <dgm:t>
        <a:bodyPr/>
        <a:lstStyle/>
        <a:p>
          <a:endParaRPr lang="en-US"/>
        </a:p>
      </dgm:t>
    </dgm:pt>
    <dgm:pt modelId="{D90ADF25-9EF1-45CB-B9C0-6043B897DB71}" type="sibTrans" cxnId="{0BAB986D-7839-49D4-AB38-256384EEC702}">
      <dgm:prSet/>
      <dgm:spPr/>
      <dgm:t>
        <a:bodyPr/>
        <a:lstStyle/>
        <a:p>
          <a:endParaRPr lang="en-US"/>
        </a:p>
      </dgm:t>
    </dgm:pt>
    <dgm:pt modelId="{ECBD4C54-4B0C-46F8-8185-18DC2B128BD9}" type="pres">
      <dgm:prSet presAssocID="{BBAB6A6B-8583-4E0D-B4DC-C613A8D1A3EF}" presName="arrowDiagram" presStyleCnt="0">
        <dgm:presLayoutVars>
          <dgm:chMax val="5"/>
          <dgm:dir/>
          <dgm:resizeHandles val="exact"/>
        </dgm:presLayoutVars>
      </dgm:prSet>
      <dgm:spPr/>
    </dgm:pt>
    <dgm:pt modelId="{D109D665-04B3-4503-A7D2-9D7BD1EE85B2}" type="pres">
      <dgm:prSet presAssocID="{BBAB6A6B-8583-4E0D-B4DC-C613A8D1A3EF}" presName="arrow" presStyleLbl="bgShp" presStyleIdx="0" presStyleCnt="1"/>
      <dgm:spPr/>
    </dgm:pt>
    <dgm:pt modelId="{AF84FAB3-C742-45F6-B3C4-B4854319E6F6}" type="pres">
      <dgm:prSet presAssocID="{BBAB6A6B-8583-4E0D-B4DC-C613A8D1A3EF}" presName="arrowDiagram3" presStyleCnt="0"/>
      <dgm:spPr/>
    </dgm:pt>
    <dgm:pt modelId="{3A4A996B-59B8-41B0-BBDB-82E638AD7886}" type="pres">
      <dgm:prSet presAssocID="{1A2A7E88-CC6F-42C9-8DB9-797B02449BAD}" presName="bullet3a" presStyleLbl="node1" presStyleIdx="0" presStyleCnt="3"/>
      <dgm:spPr/>
    </dgm:pt>
    <dgm:pt modelId="{6481C059-18DA-48AE-8649-644420C475B2}" type="pres">
      <dgm:prSet presAssocID="{1A2A7E88-CC6F-42C9-8DB9-797B02449BAD}" presName="textBox3a" presStyleLbl="revTx" presStyleIdx="0" presStyleCnt="3">
        <dgm:presLayoutVars>
          <dgm:bulletEnabled val="1"/>
        </dgm:presLayoutVars>
      </dgm:prSet>
      <dgm:spPr/>
      <dgm:t>
        <a:bodyPr/>
        <a:lstStyle/>
        <a:p>
          <a:endParaRPr lang="en-US"/>
        </a:p>
      </dgm:t>
    </dgm:pt>
    <dgm:pt modelId="{4BEFA67F-457C-4D86-AE54-7049D2966977}" type="pres">
      <dgm:prSet presAssocID="{429802B6-1286-4CDD-92B6-2C020C84E417}" presName="bullet3b" presStyleLbl="node1" presStyleIdx="1" presStyleCnt="3"/>
      <dgm:spPr/>
    </dgm:pt>
    <dgm:pt modelId="{3D21A009-1706-4BAC-A1E4-768B9639BCD9}" type="pres">
      <dgm:prSet presAssocID="{429802B6-1286-4CDD-92B6-2C020C84E417}" presName="textBox3b" presStyleLbl="revTx" presStyleIdx="1" presStyleCnt="3">
        <dgm:presLayoutVars>
          <dgm:bulletEnabled val="1"/>
        </dgm:presLayoutVars>
      </dgm:prSet>
      <dgm:spPr/>
      <dgm:t>
        <a:bodyPr/>
        <a:lstStyle/>
        <a:p>
          <a:endParaRPr lang="en-US"/>
        </a:p>
      </dgm:t>
    </dgm:pt>
    <dgm:pt modelId="{2132E6ED-8972-423F-A9CB-CB8D977FB1B8}" type="pres">
      <dgm:prSet presAssocID="{964B8FFF-4C5A-4B2E-AD75-572F1A874ED2}" presName="bullet3c" presStyleLbl="node1" presStyleIdx="2" presStyleCnt="3"/>
      <dgm:spPr/>
    </dgm:pt>
    <dgm:pt modelId="{DA1374E2-DBF7-4015-8BC7-FE465725574B}" type="pres">
      <dgm:prSet presAssocID="{964B8FFF-4C5A-4B2E-AD75-572F1A874ED2}" presName="textBox3c" presStyleLbl="revTx" presStyleIdx="2" presStyleCnt="3">
        <dgm:presLayoutVars>
          <dgm:bulletEnabled val="1"/>
        </dgm:presLayoutVars>
      </dgm:prSet>
      <dgm:spPr/>
      <dgm:t>
        <a:bodyPr/>
        <a:lstStyle/>
        <a:p>
          <a:endParaRPr lang="en-US"/>
        </a:p>
      </dgm:t>
    </dgm:pt>
  </dgm:ptLst>
  <dgm:cxnLst>
    <dgm:cxn modelId="{E73D2C63-C899-4189-95BE-0DB158879E7D}" type="presOf" srcId="{429802B6-1286-4CDD-92B6-2C020C84E417}" destId="{3D21A009-1706-4BAC-A1E4-768B9639BCD9}" srcOrd="0" destOrd="0" presId="urn:microsoft.com/office/officeart/2005/8/layout/arrow2"/>
    <dgm:cxn modelId="{AEB8DB21-DCC2-47EE-ACEA-B851974BB13D}" type="presOf" srcId="{1A2A7E88-CC6F-42C9-8DB9-797B02449BAD}" destId="{6481C059-18DA-48AE-8649-644420C475B2}" srcOrd="0" destOrd="0" presId="urn:microsoft.com/office/officeart/2005/8/layout/arrow2"/>
    <dgm:cxn modelId="{0930E4A7-8FE3-4D17-ABE5-40AF5A185C85}" type="presOf" srcId="{964B8FFF-4C5A-4B2E-AD75-572F1A874ED2}" destId="{DA1374E2-DBF7-4015-8BC7-FE465725574B}" srcOrd="0" destOrd="0" presId="urn:microsoft.com/office/officeart/2005/8/layout/arrow2"/>
    <dgm:cxn modelId="{0BAB986D-7839-49D4-AB38-256384EEC702}" srcId="{BBAB6A6B-8583-4E0D-B4DC-C613A8D1A3EF}" destId="{964B8FFF-4C5A-4B2E-AD75-572F1A874ED2}" srcOrd="2" destOrd="0" parTransId="{BD410462-55D6-411C-8F46-DFEF8A2FC9ED}" sibTransId="{D90ADF25-9EF1-45CB-B9C0-6043B897DB71}"/>
    <dgm:cxn modelId="{EAE74D35-7E44-4376-8C78-3923E6B0D2BF}" type="presOf" srcId="{BBAB6A6B-8583-4E0D-B4DC-C613A8D1A3EF}" destId="{ECBD4C54-4B0C-46F8-8185-18DC2B128BD9}" srcOrd="0" destOrd="0" presId="urn:microsoft.com/office/officeart/2005/8/layout/arrow2"/>
    <dgm:cxn modelId="{FD6DC392-861B-40F2-AE26-BD0D6469EE78}" srcId="{BBAB6A6B-8583-4E0D-B4DC-C613A8D1A3EF}" destId="{1A2A7E88-CC6F-42C9-8DB9-797B02449BAD}" srcOrd="0" destOrd="0" parTransId="{74A7A397-7E47-4748-9BAC-A71A50C42D0D}" sibTransId="{0052AFD4-D553-4247-8CD6-F8E60234D118}"/>
    <dgm:cxn modelId="{9502735A-940E-4E58-80A7-F51809A02D26}" srcId="{BBAB6A6B-8583-4E0D-B4DC-C613A8D1A3EF}" destId="{429802B6-1286-4CDD-92B6-2C020C84E417}" srcOrd="1" destOrd="0" parTransId="{B9EF528B-5879-4316-B4EE-4BBE0EEA8A5B}" sibTransId="{BE09D6AD-FBAF-46CE-BC22-A2C28AFE3FE8}"/>
    <dgm:cxn modelId="{4D5E8F8A-592A-4E08-9B39-D7A48BAABB36}" type="presParOf" srcId="{ECBD4C54-4B0C-46F8-8185-18DC2B128BD9}" destId="{D109D665-04B3-4503-A7D2-9D7BD1EE85B2}" srcOrd="0" destOrd="0" presId="urn:microsoft.com/office/officeart/2005/8/layout/arrow2"/>
    <dgm:cxn modelId="{BFD54212-4000-4835-A48F-1D5ACD75BE3E}" type="presParOf" srcId="{ECBD4C54-4B0C-46F8-8185-18DC2B128BD9}" destId="{AF84FAB3-C742-45F6-B3C4-B4854319E6F6}" srcOrd="1" destOrd="0" presId="urn:microsoft.com/office/officeart/2005/8/layout/arrow2"/>
    <dgm:cxn modelId="{EB8A4C44-CC17-45DE-99DB-44606EA313D4}" type="presParOf" srcId="{AF84FAB3-C742-45F6-B3C4-B4854319E6F6}" destId="{3A4A996B-59B8-41B0-BBDB-82E638AD7886}" srcOrd="0" destOrd="0" presId="urn:microsoft.com/office/officeart/2005/8/layout/arrow2"/>
    <dgm:cxn modelId="{4C20FBAF-EB56-40B2-A25C-D1739745CE82}" type="presParOf" srcId="{AF84FAB3-C742-45F6-B3C4-B4854319E6F6}" destId="{6481C059-18DA-48AE-8649-644420C475B2}" srcOrd="1" destOrd="0" presId="urn:microsoft.com/office/officeart/2005/8/layout/arrow2"/>
    <dgm:cxn modelId="{BB2EC3F8-2CF1-4543-B567-FD6B346EF74A}" type="presParOf" srcId="{AF84FAB3-C742-45F6-B3C4-B4854319E6F6}" destId="{4BEFA67F-457C-4D86-AE54-7049D2966977}" srcOrd="2" destOrd="0" presId="urn:microsoft.com/office/officeart/2005/8/layout/arrow2"/>
    <dgm:cxn modelId="{018D3DB5-5DB2-4E1A-85DE-C8DE973C26BA}" type="presParOf" srcId="{AF84FAB3-C742-45F6-B3C4-B4854319E6F6}" destId="{3D21A009-1706-4BAC-A1E4-768B9639BCD9}" srcOrd="3" destOrd="0" presId="urn:microsoft.com/office/officeart/2005/8/layout/arrow2"/>
    <dgm:cxn modelId="{F5642A7B-6FD1-411A-BAD7-0FB9C6E799C8}" type="presParOf" srcId="{AF84FAB3-C742-45F6-B3C4-B4854319E6F6}" destId="{2132E6ED-8972-423F-A9CB-CB8D977FB1B8}" srcOrd="4" destOrd="0" presId="urn:microsoft.com/office/officeart/2005/8/layout/arrow2"/>
    <dgm:cxn modelId="{CCD1C69B-E544-4D3A-A111-AB9AFB65EB96}" type="presParOf" srcId="{AF84FAB3-C742-45F6-B3C4-B4854319E6F6}" destId="{DA1374E2-DBF7-4015-8BC7-FE465725574B}"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6CB2A9-0462-437F-96D5-CDC7943A3D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F6051D3-28C3-4DC6-8BB3-3B4F78A896E2}">
      <dgm:prSet phldrT="[Text]" custT="1"/>
      <dgm:spPr/>
      <dgm:t>
        <a:bodyPr/>
        <a:lstStyle/>
        <a:p>
          <a:r>
            <a:rPr lang="en-US" sz="1800" dirty="0" smtClean="0"/>
            <a:t>Mission</a:t>
          </a:r>
          <a:endParaRPr lang="en-US" sz="1800" dirty="0"/>
        </a:p>
      </dgm:t>
    </dgm:pt>
    <dgm:pt modelId="{51FC76E9-F46A-4071-8741-129CA3CBE5AE}" type="parTrans" cxnId="{AF9FEA70-8B07-4153-9637-FEE7A14ED5C2}">
      <dgm:prSet/>
      <dgm:spPr/>
      <dgm:t>
        <a:bodyPr/>
        <a:lstStyle/>
        <a:p>
          <a:endParaRPr lang="en-US"/>
        </a:p>
      </dgm:t>
    </dgm:pt>
    <dgm:pt modelId="{1E9CCE0B-1F8E-4F26-9B3D-B2E3D109D836}" type="sibTrans" cxnId="{AF9FEA70-8B07-4153-9637-FEE7A14ED5C2}">
      <dgm:prSet/>
      <dgm:spPr/>
      <dgm:t>
        <a:bodyPr/>
        <a:lstStyle/>
        <a:p>
          <a:endParaRPr lang="en-US"/>
        </a:p>
      </dgm:t>
    </dgm:pt>
    <dgm:pt modelId="{BCB340E3-4EEB-4574-977A-F93A0E4C893B}">
      <dgm:prSet phldrT="[Text]"/>
      <dgm:spPr/>
      <dgm:t>
        <a:bodyPr/>
        <a:lstStyle/>
        <a:p>
          <a:r>
            <a:rPr lang="en-US" dirty="0" smtClean="0"/>
            <a:t>Through education, NWIC promotes indigenous self-determination and knowledge.</a:t>
          </a:r>
          <a:endParaRPr lang="en-US" dirty="0"/>
        </a:p>
      </dgm:t>
    </dgm:pt>
    <dgm:pt modelId="{3EE1BB4A-8792-4FC3-9FFB-809652F49FB2}" type="parTrans" cxnId="{C6E0F0C6-93F1-4158-85D4-1EAD8B1EA973}">
      <dgm:prSet/>
      <dgm:spPr/>
      <dgm:t>
        <a:bodyPr/>
        <a:lstStyle/>
        <a:p>
          <a:endParaRPr lang="en-US"/>
        </a:p>
      </dgm:t>
    </dgm:pt>
    <dgm:pt modelId="{BB00C768-A115-46ED-87F6-BEB701713199}" type="sibTrans" cxnId="{C6E0F0C6-93F1-4158-85D4-1EAD8B1EA973}">
      <dgm:prSet/>
      <dgm:spPr/>
      <dgm:t>
        <a:bodyPr/>
        <a:lstStyle/>
        <a:p>
          <a:endParaRPr lang="en-US"/>
        </a:p>
      </dgm:t>
    </dgm:pt>
    <dgm:pt modelId="{6FC2EDBC-6A94-44C5-A82E-6ADC73B7898D}">
      <dgm:prSet phldrT="[Text]" custT="1"/>
      <dgm:spPr/>
      <dgm:t>
        <a:bodyPr/>
        <a:lstStyle/>
        <a:p>
          <a:r>
            <a:rPr lang="en-US" sz="1800" dirty="0" smtClean="0"/>
            <a:t>Strategic</a:t>
          </a:r>
        </a:p>
        <a:p>
          <a:r>
            <a:rPr lang="en-US" sz="1800" dirty="0" smtClean="0"/>
            <a:t>Plan</a:t>
          </a:r>
          <a:endParaRPr lang="en-US" sz="1800" dirty="0"/>
        </a:p>
      </dgm:t>
    </dgm:pt>
    <dgm:pt modelId="{43BE8D12-ECE5-4F33-B1D4-19C259A03160}" type="parTrans" cxnId="{DFE42AC9-C46B-465B-B036-1A6A4B648E14}">
      <dgm:prSet/>
      <dgm:spPr/>
      <dgm:t>
        <a:bodyPr/>
        <a:lstStyle/>
        <a:p>
          <a:endParaRPr lang="en-US"/>
        </a:p>
      </dgm:t>
    </dgm:pt>
    <dgm:pt modelId="{FDB3B55A-F216-46BF-B9EE-F015ABF96E1F}" type="sibTrans" cxnId="{DFE42AC9-C46B-465B-B036-1A6A4B648E14}">
      <dgm:prSet/>
      <dgm:spPr/>
      <dgm:t>
        <a:bodyPr/>
        <a:lstStyle/>
        <a:p>
          <a:endParaRPr lang="en-US"/>
        </a:p>
      </dgm:t>
    </dgm:pt>
    <dgm:pt modelId="{019DA176-A181-4697-9865-578CE34EC590}">
      <dgm:prSet phldrT="[Text]"/>
      <dgm:spPr/>
      <dgm:t>
        <a:bodyPr/>
        <a:lstStyle/>
        <a:p>
          <a:r>
            <a:rPr lang="en-US" dirty="0" smtClean="0"/>
            <a:t>Engage Indigenous Knowledge</a:t>
          </a:r>
          <a:endParaRPr lang="en-US" dirty="0"/>
        </a:p>
      </dgm:t>
    </dgm:pt>
    <dgm:pt modelId="{9603A315-DED9-40B8-8DE3-35E9D8A02DE7}" type="parTrans" cxnId="{D80D5069-ADF9-4A1A-8ADA-2CD2A1A5BD56}">
      <dgm:prSet/>
      <dgm:spPr/>
      <dgm:t>
        <a:bodyPr/>
        <a:lstStyle/>
        <a:p>
          <a:endParaRPr lang="en-US"/>
        </a:p>
      </dgm:t>
    </dgm:pt>
    <dgm:pt modelId="{D1F622FE-C288-4337-A5CA-018C0249786A}" type="sibTrans" cxnId="{D80D5069-ADF9-4A1A-8ADA-2CD2A1A5BD56}">
      <dgm:prSet/>
      <dgm:spPr/>
      <dgm:t>
        <a:bodyPr/>
        <a:lstStyle/>
        <a:p>
          <a:endParaRPr lang="en-US"/>
        </a:p>
      </dgm:t>
    </dgm:pt>
    <dgm:pt modelId="{C5509F35-A6A5-4F9D-B455-6215E38CB46D}">
      <dgm:prSet phldrT="[Text]"/>
      <dgm:spPr/>
      <dgm:t>
        <a:bodyPr/>
        <a:lstStyle/>
        <a:p>
          <a:r>
            <a:rPr lang="en-US" dirty="0" smtClean="0"/>
            <a:t>Commitment to Student Success</a:t>
          </a:r>
          <a:endParaRPr lang="en-US" dirty="0"/>
        </a:p>
      </dgm:t>
    </dgm:pt>
    <dgm:pt modelId="{1CBB04FD-A0D8-44E3-8E7D-A0393A6B4383}" type="parTrans" cxnId="{1032D991-AE11-422E-98B5-7BFCFC1B216D}">
      <dgm:prSet/>
      <dgm:spPr/>
      <dgm:t>
        <a:bodyPr/>
        <a:lstStyle/>
        <a:p>
          <a:endParaRPr lang="en-US"/>
        </a:p>
      </dgm:t>
    </dgm:pt>
    <dgm:pt modelId="{CBE9ED10-6B43-4B09-AAA8-2D0B0D72CD3B}" type="sibTrans" cxnId="{1032D991-AE11-422E-98B5-7BFCFC1B216D}">
      <dgm:prSet/>
      <dgm:spPr/>
      <dgm:t>
        <a:bodyPr/>
        <a:lstStyle/>
        <a:p>
          <a:endParaRPr lang="en-US"/>
        </a:p>
      </dgm:t>
    </dgm:pt>
    <dgm:pt modelId="{2402D9B5-096F-4462-8665-D2670B3A6E66}">
      <dgm:prSet phldrT="[Text]" custT="1"/>
      <dgm:spPr/>
      <dgm:t>
        <a:bodyPr/>
        <a:lstStyle/>
        <a:p>
          <a:r>
            <a:rPr lang="en-US" sz="1800" dirty="0" smtClean="0"/>
            <a:t>Institutional</a:t>
          </a:r>
        </a:p>
        <a:p>
          <a:r>
            <a:rPr lang="en-US" sz="1800" dirty="0" smtClean="0"/>
            <a:t>Outcomes</a:t>
          </a:r>
          <a:endParaRPr lang="en-US" sz="1800" dirty="0"/>
        </a:p>
      </dgm:t>
    </dgm:pt>
    <dgm:pt modelId="{67267B71-CA45-482C-AE47-2A5F5E56010C}" type="parTrans" cxnId="{8E5854AC-178B-4874-AE85-C8C151ED10F5}">
      <dgm:prSet/>
      <dgm:spPr/>
      <dgm:t>
        <a:bodyPr/>
        <a:lstStyle/>
        <a:p>
          <a:endParaRPr lang="en-US"/>
        </a:p>
      </dgm:t>
    </dgm:pt>
    <dgm:pt modelId="{C5CBC165-8707-4F71-865F-07498E096F80}" type="sibTrans" cxnId="{8E5854AC-178B-4874-AE85-C8C151ED10F5}">
      <dgm:prSet/>
      <dgm:spPr/>
      <dgm:t>
        <a:bodyPr/>
        <a:lstStyle/>
        <a:p>
          <a:endParaRPr lang="en-US"/>
        </a:p>
      </dgm:t>
    </dgm:pt>
    <dgm:pt modelId="{64A439C3-E41A-4875-998C-697C5F1D11DF}">
      <dgm:prSet phldrT="[Text]" custT="1"/>
      <dgm:spPr/>
      <dgm:t>
        <a:bodyPr/>
        <a:lstStyle/>
        <a:p>
          <a:r>
            <a:rPr lang="en-US" sz="1800" dirty="0" smtClean="0"/>
            <a:t>Program Outcomes</a:t>
          </a:r>
          <a:endParaRPr lang="en-US" sz="1800" dirty="0"/>
        </a:p>
      </dgm:t>
    </dgm:pt>
    <dgm:pt modelId="{764F468B-121D-44E2-8962-7D530CC2B1A5}" type="parTrans" cxnId="{1D55945A-F902-43E6-9CF4-CD07C6050686}">
      <dgm:prSet/>
      <dgm:spPr/>
      <dgm:t>
        <a:bodyPr/>
        <a:lstStyle/>
        <a:p>
          <a:endParaRPr lang="en-US"/>
        </a:p>
      </dgm:t>
    </dgm:pt>
    <dgm:pt modelId="{4CC58101-F81D-4866-94B3-B31F60976851}" type="sibTrans" cxnId="{1D55945A-F902-43E6-9CF4-CD07C6050686}">
      <dgm:prSet/>
      <dgm:spPr/>
      <dgm:t>
        <a:bodyPr/>
        <a:lstStyle/>
        <a:p>
          <a:endParaRPr lang="en-US"/>
        </a:p>
      </dgm:t>
    </dgm:pt>
    <dgm:pt modelId="{EAC99A59-0CA6-47B7-A6FC-4B5F82150D84}">
      <dgm:prSet phldrT="[Text]" custT="1"/>
      <dgm:spPr/>
      <dgm:t>
        <a:bodyPr/>
        <a:lstStyle/>
        <a:p>
          <a:r>
            <a:rPr lang="en-US" sz="2300" dirty="0" smtClean="0"/>
            <a:t>General Education Outcomes</a:t>
          </a:r>
          <a:endParaRPr lang="en-US" sz="2300" dirty="0"/>
        </a:p>
      </dgm:t>
    </dgm:pt>
    <dgm:pt modelId="{87BBBE69-70BE-4B5A-9E61-04E11B1D1801}" type="parTrans" cxnId="{9AE980E3-67A1-428C-8F6E-7B265AAF9A90}">
      <dgm:prSet/>
      <dgm:spPr/>
      <dgm:t>
        <a:bodyPr/>
        <a:lstStyle/>
        <a:p>
          <a:endParaRPr lang="en-US"/>
        </a:p>
      </dgm:t>
    </dgm:pt>
    <dgm:pt modelId="{4ECD4962-A70C-4E7A-8981-CA2C94931E68}" type="sibTrans" cxnId="{9AE980E3-67A1-428C-8F6E-7B265AAF9A90}">
      <dgm:prSet/>
      <dgm:spPr/>
      <dgm:t>
        <a:bodyPr/>
        <a:lstStyle/>
        <a:p>
          <a:endParaRPr lang="en-US"/>
        </a:p>
      </dgm:t>
    </dgm:pt>
    <dgm:pt modelId="{6A045D2E-C2A0-486B-89F7-451240929EDF}">
      <dgm:prSet phldrT="[Text]" custT="1"/>
      <dgm:spPr/>
      <dgm:t>
        <a:bodyPr/>
        <a:lstStyle/>
        <a:p>
          <a:r>
            <a:rPr lang="en-US" sz="2300" dirty="0" smtClean="0"/>
            <a:t>Tribal Outcomes</a:t>
          </a:r>
          <a:endParaRPr lang="en-US" sz="2300" dirty="0"/>
        </a:p>
      </dgm:t>
    </dgm:pt>
    <dgm:pt modelId="{0B0274A1-592A-4A49-BFD1-F00BC195F909}" type="parTrans" cxnId="{B32BD479-3CCC-4D97-8F93-540A0C1942DE}">
      <dgm:prSet/>
      <dgm:spPr/>
      <dgm:t>
        <a:bodyPr/>
        <a:lstStyle/>
        <a:p>
          <a:endParaRPr lang="en-US"/>
        </a:p>
      </dgm:t>
    </dgm:pt>
    <dgm:pt modelId="{C85BDD2E-25B6-4591-8F3D-6599A8143D01}" type="sibTrans" cxnId="{B32BD479-3CCC-4D97-8F93-540A0C1942DE}">
      <dgm:prSet/>
      <dgm:spPr/>
      <dgm:t>
        <a:bodyPr/>
        <a:lstStyle/>
        <a:p>
          <a:endParaRPr lang="en-US"/>
        </a:p>
      </dgm:t>
    </dgm:pt>
    <dgm:pt modelId="{648E5370-8B76-41D8-8556-B38DF9FBB938}">
      <dgm:prSet phldrT="[Text]" custT="1"/>
      <dgm:spPr/>
      <dgm:t>
        <a:bodyPr/>
        <a:lstStyle/>
        <a:p>
          <a:r>
            <a:rPr lang="en-US" sz="2300" dirty="0" smtClean="0"/>
            <a:t>10 Programs of Study</a:t>
          </a:r>
          <a:endParaRPr lang="en-US" sz="2300" dirty="0"/>
        </a:p>
      </dgm:t>
    </dgm:pt>
    <dgm:pt modelId="{70608DCC-4676-4AAD-A5E4-AEB8757AB7CE}" type="parTrans" cxnId="{A11BAE6F-05A5-4953-AD8C-D1167ED4B875}">
      <dgm:prSet/>
      <dgm:spPr/>
      <dgm:t>
        <a:bodyPr/>
        <a:lstStyle/>
        <a:p>
          <a:endParaRPr lang="en-US"/>
        </a:p>
      </dgm:t>
    </dgm:pt>
    <dgm:pt modelId="{BAA8069C-4A25-4E8D-A02D-F39266E4416A}" type="sibTrans" cxnId="{A11BAE6F-05A5-4953-AD8C-D1167ED4B875}">
      <dgm:prSet/>
      <dgm:spPr/>
      <dgm:t>
        <a:bodyPr/>
        <a:lstStyle/>
        <a:p>
          <a:endParaRPr lang="en-US"/>
        </a:p>
      </dgm:t>
    </dgm:pt>
    <dgm:pt modelId="{E223E789-0FDD-43F9-BBF2-3F83DD51D493}" type="pres">
      <dgm:prSet presAssocID="{4E6CB2A9-0462-437F-96D5-CDC7943A3DCC}" presName="linearFlow" presStyleCnt="0">
        <dgm:presLayoutVars>
          <dgm:dir/>
          <dgm:animLvl val="lvl"/>
          <dgm:resizeHandles val="exact"/>
        </dgm:presLayoutVars>
      </dgm:prSet>
      <dgm:spPr/>
      <dgm:t>
        <a:bodyPr/>
        <a:lstStyle/>
        <a:p>
          <a:endParaRPr lang="en-US"/>
        </a:p>
      </dgm:t>
    </dgm:pt>
    <dgm:pt modelId="{C94F65DB-6166-42B3-94BE-037639519611}" type="pres">
      <dgm:prSet presAssocID="{7F6051D3-28C3-4DC6-8BB3-3B4F78A896E2}" presName="composite" presStyleCnt="0"/>
      <dgm:spPr/>
    </dgm:pt>
    <dgm:pt modelId="{ED054B55-59EF-40EA-880A-5898173D193B}" type="pres">
      <dgm:prSet presAssocID="{7F6051D3-28C3-4DC6-8BB3-3B4F78A896E2}" presName="parentText" presStyleLbl="alignNode1" presStyleIdx="0" presStyleCnt="4" custScaleX="178305">
        <dgm:presLayoutVars>
          <dgm:chMax val="1"/>
          <dgm:bulletEnabled val="1"/>
        </dgm:presLayoutVars>
      </dgm:prSet>
      <dgm:spPr/>
      <dgm:t>
        <a:bodyPr/>
        <a:lstStyle/>
        <a:p>
          <a:endParaRPr lang="en-US"/>
        </a:p>
      </dgm:t>
    </dgm:pt>
    <dgm:pt modelId="{7AB2A658-539E-415F-A8A2-649221E61D2D}" type="pres">
      <dgm:prSet presAssocID="{7F6051D3-28C3-4DC6-8BB3-3B4F78A896E2}" presName="descendantText" presStyleLbl="alignAcc1" presStyleIdx="0" presStyleCnt="4" custScaleX="94773">
        <dgm:presLayoutVars>
          <dgm:bulletEnabled val="1"/>
        </dgm:presLayoutVars>
      </dgm:prSet>
      <dgm:spPr/>
      <dgm:t>
        <a:bodyPr/>
        <a:lstStyle/>
        <a:p>
          <a:endParaRPr lang="en-US"/>
        </a:p>
      </dgm:t>
    </dgm:pt>
    <dgm:pt modelId="{BE8F714E-09C1-41FE-9686-A23933026284}" type="pres">
      <dgm:prSet presAssocID="{1E9CCE0B-1F8E-4F26-9B3D-B2E3D109D836}" presName="sp" presStyleCnt="0"/>
      <dgm:spPr/>
    </dgm:pt>
    <dgm:pt modelId="{2FB8B262-F77C-4606-8919-BCEEDF0FE734}" type="pres">
      <dgm:prSet presAssocID="{6FC2EDBC-6A94-44C5-A82E-6ADC73B7898D}" presName="composite" presStyleCnt="0"/>
      <dgm:spPr/>
    </dgm:pt>
    <dgm:pt modelId="{E1FBD1DC-3500-42E3-A010-540C38F4C2F0}" type="pres">
      <dgm:prSet presAssocID="{6FC2EDBC-6A94-44C5-A82E-6ADC73B7898D}" presName="parentText" presStyleLbl="alignNode1" presStyleIdx="1" presStyleCnt="4" custScaleX="182362">
        <dgm:presLayoutVars>
          <dgm:chMax val="1"/>
          <dgm:bulletEnabled val="1"/>
        </dgm:presLayoutVars>
      </dgm:prSet>
      <dgm:spPr/>
      <dgm:t>
        <a:bodyPr/>
        <a:lstStyle/>
        <a:p>
          <a:endParaRPr lang="en-US"/>
        </a:p>
      </dgm:t>
    </dgm:pt>
    <dgm:pt modelId="{A5533F01-75E4-40BD-B134-33EA131DC0EC}" type="pres">
      <dgm:prSet presAssocID="{6FC2EDBC-6A94-44C5-A82E-6ADC73B7898D}" presName="descendantText" presStyleLbl="alignAcc1" presStyleIdx="1" presStyleCnt="4" custScaleX="95298">
        <dgm:presLayoutVars>
          <dgm:bulletEnabled val="1"/>
        </dgm:presLayoutVars>
      </dgm:prSet>
      <dgm:spPr/>
      <dgm:t>
        <a:bodyPr/>
        <a:lstStyle/>
        <a:p>
          <a:endParaRPr lang="en-US"/>
        </a:p>
      </dgm:t>
    </dgm:pt>
    <dgm:pt modelId="{61203296-24F2-40F0-96FC-F9D9A2A7AB8B}" type="pres">
      <dgm:prSet presAssocID="{FDB3B55A-F216-46BF-B9EE-F015ABF96E1F}" presName="sp" presStyleCnt="0"/>
      <dgm:spPr/>
    </dgm:pt>
    <dgm:pt modelId="{2FC56A4F-EBA4-4697-A045-6D913B3BA2C1}" type="pres">
      <dgm:prSet presAssocID="{2402D9B5-096F-4462-8665-D2670B3A6E66}" presName="composite" presStyleCnt="0"/>
      <dgm:spPr/>
    </dgm:pt>
    <dgm:pt modelId="{C1BBC8BD-C96C-4F6B-A0FA-4B25AD348D75}" type="pres">
      <dgm:prSet presAssocID="{2402D9B5-096F-4462-8665-D2670B3A6E66}" presName="parentText" presStyleLbl="alignNode1" presStyleIdx="2" presStyleCnt="4" custScaleX="152734">
        <dgm:presLayoutVars>
          <dgm:chMax val="1"/>
          <dgm:bulletEnabled val="1"/>
        </dgm:presLayoutVars>
      </dgm:prSet>
      <dgm:spPr/>
      <dgm:t>
        <a:bodyPr/>
        <a:lstStyle/>
        <a:p>
          <a:endParaRPr lang="en-US"/>
        </a:p>
      </dgm:t>
    </dgm:pt>
    <dgm:pt modelId="{586BF1D5-FD4C-4CBB-86C1-AC5353402BA1}" type="pres">
      <dgm:prSet presAssocID="{2402D9B5-096F-4462-8665-D2670B3A6E66}" presName="descendantText" presStyleLbl="alignAcc1" presStyleIdx="2" presStyleCnt="4" custScaleX="93451">
        <dgm:presLayoutVars>
          <dgm:bulletEnabled val="1"/>
        </dgm:presLayoutVars>
      </dgm:prSet>
      <dgm:spPr/>
      <dgm:t>
        <a:bodyPr/>
        <a:lstStyle/>
        <a:p>
          <a:endParaRPr lang="en-US"/>
        </a:p>
      </dgm:t>
    </dgm:pt>
    <dgm:pt modelId="{1B296AF6-4EF2-446D-A641-C71A2FD2A3EF}" type="pres">
      <dgm:prSet presAssocID="{C5CBC165-8707-4F71-865F-07498E096F80}" presName="sp" presStyleCnt="0"/>
      <dgm:spPr/>
    </dgm:pt>
    <dgm:pt modelId="{F6DFAF23-D875-40F5-B613-946610AB4B26}" type="pres">
      <dgm:prSet presAssocID="{64A439C3-E41A-4875-998C-697C5F1D11DF}" presName="composite" presStyleCnt="0"/>
      <dgm:spPr/>
    </dgm:pt>
    <dgm:pt modelId="{C1BDF8C5-7470-41E4-B2AD-4BA72E410F10}" type="pres">
      <dgm:prSet presAssocID="{64A439C3-E41A-4875-998C-697C5F1D11DF}" presName="parentText" presStyleLbl="alignNode1" presStyleIdx="3" presStyleCnt="4" custScaleX="170312">
        <dgm:presLayoutVars>
          <dgm:chMax val="1"/>
          <dgm:bulletEnabled val="1"/>
        </dgm:presLayoutVars>
      </dgm:prSet>
      <dgm:spPr/>
      <dgm:t>
        <a:bodyPr/>
        <a:lstStyle/>
        <a:p>
          <a:endParaRPr lang="en-US"/>
        </a:p>
      </dgm:t>
    </dgm:pt>
    <dgm:pt modelId="{F993B3A1-CC65-4522-ADC5-0EFE795C881F}" type="pres">
      <dgm:prSet presAssocID="{64A439C3-E41A-4875-998C-697C5F1D11DF}" presName="descendantText" presStyleLbl="alignAcc1" presStyleIdx="3" presStyleCnt="4" custScaleX="94276">
        <dgm:presLayoutVars>
          <dgm:bulletEnabled val="1"/>
        </dgm:presLayoutVars>
      </dgm:prSet>
      <dgm:spPr/>
      <dgm:t>
        <a:bodyPr/>
        <a:lstStyle/>
        <a:p>
          <a:endParaRPr lang="en-US"/>
        </a:p>
      </dgm:t>
    </dgm:pt>
  </dgm:ptLst>
  <dgm:cxnLst>
    <dgm:cxn modelId="{D80D5069-ADF9-4A1A-8ADA-2CD2A1A5BD56}" srcId="{6FC2EDBC-6A94-44C5-A82E-6ADC73B7898D}" destId="{019DA176-A181-4697-9865-578CE34EC590}" srcOrd="0" destOrd="0" parTransId="{9603A315-DED9-40B8-8DE3-35E9D8A02DE7}" sibTransId="{D1F622FE-C288-4337-A5CA-018C0249786A}"/>
    <dgm:cxn modelId="{9AE980E3-67A1-428C-8F6E-7B265AAF9A90}" srcId="{2402D9B5-096F-4462-8665-D2670B3A6E66}" destId="{EAC99A59-0CA6-47B7-A6FC-4B5F82150D84}" srcOrd="1" destOrd="0" parTransId="{87BBBE69-70BE-4B5A-9E61-04E11B1D1801}" sibTransId="{4ECD4962-A70C-4E7A-8981-CA2C94931E68}"/>
    <dgm:cxn modelId="{A61ACA47-39F5-475C-83C7-49F2B04A07C7}" type="presOf" srcId="{4E6CB2A9-0462-437F-96D5-CDC7943A3DCC}" destId="{E223E789-0FDD-43F9-BBF2-3F83DD51D493}" srcOrd="0" destOrd="0" presId="urn:microsoft.com/office/officeart/2005/8/layout/chevron2"/>
    <dgm:cxn modelId="{DFE42AC9-C46B-465B-B036-1A6A4B648E14}" srcId="{4E6CB2A9-0462-437F-96D5-CDC7943A3DCC}" destId="{6FC2EDBC-6A94-44C5-A82E-6ADC73B7898D}" srcOrd="1" destOrd="0" parTransId="{43BE8D12-ECE5-4F33-B1D4-19C259A03160}" sibTransId="{FDB3B55A-F216-46BF-B9EE-F015ABF96E1F}"/>
    <dgm:cxn modelId="{97D9FC6F-CDC0-4514-9ED2-ED0675435AFC}" type="presOf" srcId="{64A439C3-E41A-4875-998C-697C5F1D11DF}" destId="{C1BDF8C5-7470-41E4-B2AD-4BA72E410F10}" srcOrd="0" destOrd="0" presId="urn:microsoft.com/office/officeart/2005/8/layout/chevron2"/>
    <dgm:cxn modelId="{B32BD479-3CCC-4D97-8F93-540A0C1942DE}" srcId="{2402D9B5-096F-4462-8665-D2670B3A6E66}" destId="{6A045D2E-C2A0-486B-89F7-451240929EDF}" srcOrd="0" destOrd="0" parTransId="{0B0274A1-592A-4A49-BFD1-F00BC195F909}" sibTransId="{C85BDD2E-25B6-4591-8F3D-6599A8143D01}"/>
    <dgm:cxn modelId="{162BDB68-ECB7-460C-A8EC-A135935BF60C}" type="presOf" srcId="{EAC99A59-0CA6-47B7-A6FC-4B5F82150D84}" destId="{586BF1D5-FD4C-4CBB-86C1-AC5353402BA1}" srcOrd="0" destOrd="1" presId="urn:microsoft.com/office/officeart/2005/8/layout/chevron2"/>
    <dgm:cxn modelId="{1C44D241-A5EB-4037-9FF5-66962BB32F4C}" type="presOf" srcId="{7F6051D3-28C3-4DC6-8BB3-3B4F78A896E2}" destId="{ED054B55-59EF-40EA-880A-5898173D193B}" srcOrd="0" destOrd="0" presId="urn:microsoft.com/office/officeart/2005/8/layout/chevron2"/>
    <dgm:cxn modelId="{AA7AD59A-0A7C-4462-957E-3577EE7BE1C4}" type="presOf" srcId="{6A045D2E-C2A0-486B-89F7-451240929EDF}" destId="{586BF1D5-FD4C-4CBB-86C1-AC5353402BA1}" srcOrd="0" destOrd="0" presId="urn:microsoft.com/office/officeart/2005/8/layout/chevron2"/>
    <dgm:cxn modelId="{92CC52D2-1921-4894-9D16-BCB426BE1AF5}" type="presOf" srcId="{648E5370-8B76-41D8-8556-B38DF9FBB938}" destId="{F993B3A1-CC65-4522-ADC5-0EFE795C881F}" srcOrd="0" destOrd="0" presId="urn:microsoft.com/office/officeart/2005/8/layout/chevron2"/>
    <dgm:cxn modelId="{1032D991-AE11-422E-98B5-7BFCFC1B216D}" srcId="{6FC2EDBC-6A94-44C5-A82E-6ADC73B7898D}" destId="{C5509F35-A6A5-4F9D-B455-6215E38CB46D}" srcOrd="1" destOrd="0" parTransId="{1CBB04FD-A0D8-44E3-8E7D-A0393A6B4383}" sibTransId="{CBE9ED10-6B43-4B09-AAA8-2D0B0D72CD3B}"/>
    <dgm:cxn modelId="{895ACDEB-7C6A-4EBB-B4A8-9FCE0508253F}" type="presOf" srcId="{6FC2EDBC-6A94-44C5-A82E-6ADC73B7898D}" destId="{E1FBD1DC-3500-42E3-A010-540C38F4C2F0}" srcOrd="0" destOrd="0" presId="urn:microsoft.com/office/officeart/2005/8/layout/chevron2"/>
    <dgm:cxn modelId="{77D8A464-DEC3-4365-A80D-F3694EBE5D87}" type="presOf" srcId="{2402D9B5-096F-4462-8665-D2670B3A6E66}" destId="{C1BBC8BD-C96C-4F6B-A0FA-4B25AD348D75}" srcOrd="0" destOrd="0" presId="urn:microsoft.com/office/officeart/2005/8/layout/chevron2"/>
    <dgm:cxn modelId="{484F8447-6B29-4D95-B287-C94651D9175D}" type="presOf" srcId="{C5509F35-A6A5-4F9D-B455-6215E38CB46D}" destId="{A5533F01-75E4-40BD-B134-33EA131DC0EC}" srcOrd="0" destOrd="1" presId="urn:microsoft.com/office/officeart/2005/8/layout/chevron2"/>
    <dgm:cxn modelId="{8E5854AC-178B-4874-AE85-C8C151ED10F5}" srcId="{4E6CB2A9-0462-437F-96D5-CDC7943A3DCC}" destId="{2402D9B5-096F-4462-8665-D2670B3A6E66}" srcOrd="2" destOrd="0" parTransId="{67267B71-CA45-482C-AE47-2A5F5E56010C}" sibTransId="{C5CBC165-8707-4F71-865F-07498E096F80}"/>
    <dgm:cxn modelId="{A11BAE6F-05A5-4953-AD8C-D1167ED4B875}" srcId="{64A439C3-E41A-4875-998C-697C5F1D11DF}" destId="{648E5370-8B76-41D8-8556-B38DF9FBB938}" srcOrd="0" destOrd="0" parTransId="{70608DCC-4676-4AAD-A5E4-AEB8757AB7CE}" sibTransId="{BAA8069C-4A25-4E8D-A02D-F39266E4416A}"/>
    <dgm:cxn modelId="{DAB16C46-3223-4EEA-800F-A154466B8BAD}" type="presOf" srcId="{BCB340E3-4EEB-4574-977A-F93A0E4C893B}" destId="{7AB2A658-539E-415F-A8A2-649221E61D2D}" srcOrd="0" destOrd="0" presId="urn:microsoft.com/office/officeart/2005/8/layout/chevron2"/>
    <dgm:cxn modelId="{AF9FEA70-8B07-4153-9637-FEE7A14ED5C2}" srcId="{4E6CB2A9-0462-437F-96D5-CDC7943A3DCC}" destId="{7F6051D3-28C3-4DC6-8BB3-3B4F78A896E2}" srcOrd="0" destOrd="0" parTransId="{51FC76E9-F46A-4071-8741-129CA3CBE5AE}" sibTransId="{1E9CCE0B-1F8E-4F26-9B3D-B2E3D109D836}"/>
    <dgm:cxn modelId="{1D55945A-F902-43E6-9CF4-CD07C6050686}" srcId="{4E6CB2A9-0462-437F-96D5-CDC7943A3DCC}" destId="{64A439C3-E41A-4875-998C-697C5F1D11DF}" srcOrd="3" destOrd="0" parTransId="{764F468B-121D-44E2-8962-7D530CC2B1A5}" sibTransId="{4CC58101-F81D-4866-94B3-B31F60976851}"/>
    <dgm:cxn modelId="{55BFD33B-0B10-4458-B375-8CD96F64981E}" type="presOf" srcId="{019DA176-A181-4697-9865-578CE34EC590}" destId="{A5533F01-75E4-40BD-B134-33EA131DC0EC}" srcOrd="0" destOrd="0" presId="urn:microsoft.com/office/officeart/2005/8/layout/chevron2"/>
    <dgm:cxn modelId="{C6E0F0C6-93F1-4158-85D4-1EAD8B1EA973}" srcId="{7F6051D3-28C3-4DC6-8BB3-3B4F78A896E2}" destId="{BCB340E3-4EEB-4574-977A-F93A0E4C893B}" srcOrd="0" destOrd="0" parTransId="{3EE1BB4A-8792-4FC3-9FFB-809652F49FB2}" sibTransId="{BB00C768-A115-46ED-87F6-BEB701713199}"/>
    <dgm:cxn modelId="{9573F021-6B3E-4BB7-A068-F441505366AC}" type="presParOf" srcId="{E223E789-0FDD-43F9-BBF2-3F83DD51D493}" destId="{C94F65DB-6166-42B3-94BE-037639519611}" srcOrd="0" destOrd="0" presId="urn:microsoft.com/office/officeart/2005/8/layout/chevron2"/>
    <dgm:cxn modelId="{C7BF6295-A360-43FA-A61A-E16BFB0A5ECE}" type="presParOf" srcId="{C94F65DB-6166-42B3-94BE-037639519611}" destId="{ED054B55-59EF-40EA-880A-5898173D193B}" srcOrd="0" destOrd="0" presId="urn:microsoft.com/office/officeart/2005/8/layout/chevron2"/>
    <dgm:cxn modelId="{AE7535B8-D28B-4DEB-8D6C-8A6552DE3FDC}" type="presParOf" srcId="{C94F65DB-6166-42B3-94BE-037639519611}" destId="{7AB2A658-539E-415F-A8A2-649221E61D2D}" srcOrd="1" destOrd="0" presId="urn:microsoft.com/office/officeart/2005/8/layout/chevron2"/>
    <dgm:cxn modelId="{54C35437-D7FA-4BFB-ACEA-394756BC4747}" type="presParOf" srcId="{E223E789-0FDD-43F9-BBF2-3F83DD51D493}" destId="{BE8F714E-09C1-41FE-9686-A23933026284}" srcOrd="1" destOrd="0" presId="urn:microsoft.com/office/officeart/2005/8/layout/chevron2"/>
    <dgm:cxn modelId="{58F4A872-0EAC-4B9D-933A-4FD63981FDB3}" type="presParOf" srcId="{E223E789-0FDD-43F9-BBF2-3F83DD51D493}" destId="{2FB8B262-F77C-4606-8919-BCEEDF0FE734}" srcOrd="2" destOrd="0" presId="urn:microsoft.com/office/officeart/2005/8/layout/chevron2"/>
    <dgm:cxn modelId="{854425B1-9109-4DB0-93DA-E09F44D25336}" type="presParOf" srcId="{2FB8B262-F77C-4606-8919-BCEEDF0FE734}" destId="{E1FBD1DC-3500-42E3-A010-540C38F4C2F0}" srcOrd="0" destOrd="0" presId="urn:microsoft.com/office/officeart/2005/8/layout/chevron2"/>
    <dgm:cxn modelId="{47797BF6-DB38-4D9E-8013-3E416E07DC26}" type="presParOf" srcId="{2FB8B262-F77C-4606-8919-BCEEDF0FE734}" destId="{A5533F01-75E4-40BD-B134-33EA131DC0EC}" srcOrd="1" destOrd="0" presId="urn:microsoft.com/office/officeart/2005/8/layout/chevron2"/>
    <dgm:cxn modelId="{66B1F11F-DE88-43AB-837F-29B0230C43F0}" type="presParOf" srcId="{E223E789-0FDD-43F9-BBF2-3F83DD51D493}" destId="{61203296-24F2-40F0-96FC-F9D9A2A7AB8B}" srcOrd="3" destOrd="0" presId="urn:microsoft.com/office/officeart/2005/8/layout/chevron2"/>
    <dgm:cxn modelId="{17483FDB-6BEE-4675-8B13-899E96938382}" type="presParOf" srcId="{E223E789-0FDD-43F9-BBF2-3F83DD51D493}" destId="{2FC56A4F-EBA4-4697-A045-6D913B3BA2C1}" srcOrd="4" destOrd="0" presId="urn:microsoft.com/office/officeart/2005/8/layout/chevron2"/>
    <dgm:cxn modelId="{56B57B79-D664-4027-9CB0-CA3379AE7F69}" type="presParOf" srcId="{2FC56A4F-EBA4-4697-A045-6D913B3BA2C1}" destId="{C1BBC8BD-C96C-4F6B-A0FA-4B25AD348D75}" srcOrd="0" destOrd="0" presId="urn:microsoft.com/office/officeart/2005/8/layout/chevron2"/>
    <dgm:cxn modelId="{99073C5B-CD2B-40F6-9F1F-E5B6010E42BA}" type="presParOf" srcId="{2FC56A4F-EBA4-4697-A045-6D913B3BA2C1}" destId="{586BF1D5-FD4C-4CBB-86C1-AC5353402BA1}" srcOrd="1" destOrd="0" presId="urn:microsoft.com/office/officeart/2005/8/layout/chevron2"/>
    <dgm:cxn modelId="{0C7D772A-7974-46AC-9469-5F7A0F8B6653}" type="presParOf" srcId="{E223E789-0FDD-43F9-BBF2-3F83DD51D493}" destId="{1B296AF6-4EF2-446D-A641-C71A2FD2A3EF}" srcOrd="5" destOrd="0" presId="urn:microsoft.com/office/officeart/2005/8/layout/chevron2"/>
    <dgm:cxn modelId="{AB7806B1-3C2D-4A87-B14B-89153E5F9B23}" type="presParOf" srcId="{E223E789-0FDD-43F9-BBF2-3F83DD51D493}" destId="{F6DFAF23-D875-40F5-B613-946610AB4B26}" srcOrd="6" destOrd="0" presId="urn:microsoft.com/office/officeart/2005/8/layout/chevron2"/>
    <dgm:cxn modelId="{1CC04017-B819-4798-AD9F-1BB67B4D88D9}" type="presParOf" srcId="{F6DFAF23-D875-40F5-B613-946610AB4B26}" destId="{C1BDF8C5-7470-41E4-B2AD-4BA72E410F10}" srcOrd="0" destOrd="0" presId="urn:microsoft.com/office/officeart/2005/8/layout/chevron2"/>
    <dgm:cxn modelId="{FC67D9F5-60F5-4019-9EC4-73A940D1BF48}" type="presParOf" srcId="{F6DFAF23-D875-40F5-B613-946610AB4B26}" destId="{F993B3A1-CC65-4522-ADC5-0EFE795C881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0F0C86-3910-4E95-95D5-BE63888CAB7B}" type="doc">
      <dgm:prSet loTypeId="urn:microsoft.com/office/officeart/2005/8/layout/cycle6" loCatId="cycle" qsTypeId="urn:microsoft.com/office/officeart/2005/8/quickstyle/simple3" qsCatId="simple" csTypeId="urn:microsoft.com/office/officeart/2005/8/colors/accent1_2" csCatId="accent1" phldr="1"/>
      <dgm:spPr/>
      <dgm:t>
        <a:bodyPr/>
        <a:lstStyle/>
        <a:p>
          <a:endParaRPr lang="en-US"/>
        </a:p>
      </dgm:t>
    </dgm:pt>
    <dgm:pt modelId="{931D2CEB-8DB2-4051-9AF6-4A31DB696DCA}">
      <dgm:prSet phldrT="[Text]"/>
      <dgm:spPr/>
      <dgm:t>
        <a:bodyPr/>
        <a:lstStyle/>
        <a:p>
          <a:r>
            <a:rPr lang="en-US" dirty="0" smtClean="0"/>
            <a:t>Implementation of BSNES</a:t>
          </a:r>
          <a:endParaRPr lang="en-US" dirty="0"/>
        </a:p>
      </dgm:t>
    </dgm:pt>
    <dgm:pt modelId="{BB4F56FA-FEE4-4BDA-BBBE-3E979E5A0F7B}" type="parTrans" cxnId="{DA1F767F-57A0-41F6-82DE-D4BD2197CB5A}">
      <dgm:prSet/>
      <dgm:spPr/>
      <dgm:t>
        <a:bodyPr/>
        <a:lstStyle/>
        <a:p>
          <a:endParaRPr lang="en-US"/>
        </a:p>
      </dgm:t>
    </dgm:pt>
    <dgm:pt modelId="{B6EBE89C-971A-4CEC-AB6F-2FB9ACA4F159}" type="sibTrans" cxnId="{DA1F767F-57A0-41F6-82DE-D4BD2197CB5A}">
      <dgm:prSet/>
      <dgm:spPr/>
      <dgm:t>
        <a:bodyPr/>
        <a:lstStyle/>
        <a:p>
          <a:endParaRPr lang="en-US"/>
        </a:p>
      </dgm:t>
    </dgm:pt>
    <dgm:pt modelId="{8D4A73D3-F1FC-4ABF-A98A-E5B400FD4252}">
      <dgm:prSet phldrT="[Text]"/>
      <dgm:spPr/>
      <dgm:t>
        <a:bodyPr/>
        <a:lstStyle/>
        <a:p>
          <a:r>
            <a:rPr lang="en-US" dirty="0" smtClean="0"/>
            <a:t>Develop NSL</a:t>
          </a:r>
          <a:endParaRPr lang="en-US" dirty="0"/>
        </a:p>
      </dgm:t>
    </dgm:pt>
    <dgm:pt modelId="{38BD52DF-B88F-42CD-85C5-AD5386E9AD39}" type="parTrans" cxnId="{CD952B92-6A48-4CCA-9652-61A790D28159}">
      <dgm:prSet/>
      <dgm:spPr/>
      <dgm:t>
        <a:bodyPr/>
        <a:lstStyle/>
        <a:p>
          <a:endParaRPr lang="en-US"/>
        </a:p>
      </dgm:t>
    </dgm:pt>
    <dgm:pt modelId="{1C1143EE-0F63-4C83-99DC-7C3540341371}" type="sibTrans" cxnId="{CD952B92-6A48-4CCA-9652-61A790D28159}">
      <dgm:prSet/>
      <dgm:spPr/>
      <dgm:t>
        <a:bodyPr/>
        <a:lstStyle/>
        <a:p>
          <a:endParaRPr lang="en-US"/>
        </a:p>
      </dgm:t>
    </dgm:pt>
    <dgm:pt modelId="{D1C9047D-A236-4351-919F-784CC5A58221}">
      <dgm:prSet phldrT="[Text]"/>
      <dgm:spPr/>
      <dgm:t>
        <a:bodyPr/>
        <a:lstStyle/>
        <a:p>
          <a:r>
            <a:rPr lang="en-US" dirty="0" smtClean="0"/>
            <a:t>Develop TGBM</a:t>
          </a:r>
          <a:endParaRPr lang="en-US" dirty="0"/>
        </a:p>
      </dgm:t>
    </dgm:pt>
    <dgm:pt modelId="{1100AEE5-BA2B-4507-804A-63903A2B6A71}" type="parTrans" cxnId="{DEA5E8F8-6762-484E-8AC7-EB42C7B8F1EF}">
      <dgm:prSet/>
      <dgm:spPr/>
      <dgm:t>
        <a:bodyPr/>
        <a:lstStyle/>
        <a:p>
          <a:endParaRPr lang="en-US"/>
        </a:p>
      </dgm:t>
    </dgm:pt>
    <dgm:pt modelId="{3DCA5FB3-B963-4850-96B3-310E46C6CB08}" type="sibTrans" cxnId="{DEA5E8F8-6762-484E-8AC7-EB42C7B8F1EF}">
      <dgm:prSet/>
      <dgm:spPr/>
      <dgm:t>
        <a:bodyPr/>
        <a:lstStyle/>
        <a:p>
          <a:endParaRPr lang="en-US"/>
        </a:p>
      </dgm:t>
    </dgm:pt>
    <dgm:pt modelId="{FC7B604C-EBDC-41DE-A10C-3CE4935A083B}">
      <dgm:prSet phldrT="[Text]"/>
      <dgm:spPr/>
      <dgm:t>
        <a:bodyPr/>
        <a:lstStyle/>
        <a:p>
          <a:r>
            <a:rPr lang="en-US" dirty="0" smtClean="0"/>
            <a:t>Assessment Findings</a:t>
          </a:r>
          <a:endParaRPr lang="en-US" dirty="0"/>
        </a:p>
      </dgm:t>
    </dgm:pt>
    <dgm:pt modelId="{10146786-3641-4E7E-9D3F-883F51C87A1B}" type="parTrans" cxnId="{667132A3-4740-40C1-AB26-D855DFEAACAC}">
      <dgm:prSet/>
      <dgm:spPr/>
      <dgm:t>
        <a:bodyPr/>
        <a:lstStyle/>
        <a:p>
          <a:endParaRPr lang="en-US"/>
        </a:p>
      </dgm:t>
    </dgm:pt>
    <dgm:pt modelId="{2A0CEB01-511F-43E1-B7E6-C2D98BC58D3B}" type="sibTrans" cxnId="{667132A3-4740-40C1-AB26-D855DFEAACAC}">
      <dgm:prSet/>
      <dgm:spPr/>
      <dgm:t>
        <a:bodyPr/>
        <a:lstStyle/>
        <a:p>
          <a:endParaRPr lang="en-US"/>
        </a:p>
      </dgm:t>
    </dgm:pt>
    <dgm:pt modelId="{29078B18-B0F9-4163-82C4-415E0368F1EF}">
      <dgm:prSet phldrT="[Text]"/>
      <dgm:spPr/>
      <dgm:t>
        <a:bodyPr/>
        <a:lstStyle/>
        <a:p>
          <a:r>
            <a:rPr lang="en-US" dirty="0" smtClean="0"/>
            <a:t>Develop Program Outcomes</a:t>
          </a:r>
          <a:endParaRPr lang="en-US" dirty="0"/>
        </a:p>
      </dgm:t>
    </dgm:pt>
    <dgm:pt modelId="{0A296256-21CC-4A37-BDE9-8AE1E907C7E6}" type="parTrans" cxnId="{F9E48857-DA00-4323-B16C-52567221CFD7}">
      <dgm:prSet/>
      <dgm:spPr/>
      <dgm:t>
        <a:bodyPr/>
        <a:lstStyle/>
        <a:p>
          <a:endParaRPr lang="en-US"/>
        </a:p>
      </dgm:t>
    </dgm:pt>
    <dgm:pt modelId="{39B82591-0A99-4BE9-B399-3BE89FF09E5C}" type="sibTrans" cxnId="{F9E48857-DA00-4323-B16C-52567221CFD7}">
      <dgm:prSet/>
      <dgm:spPr/>
      <dgm:t>
        <a:bodyPr/>
        <a:lstStyle/>
        <a:p>
          <a:endParaRPr lang="en-US"/>
        </a:p>
      </dgm:t>
    </dgm:pt>
    <dgm:pt modelId="{6AF9F331-944A-4082-9FCF-132D43B53C79}">
      <dgm:prSet phldrT="[Text]"/>
      <dgm:spPr/>
      <dgm:t>
        <a:bodyPr/>
        <a:lstStyle/>
        <a:p>
          <a:r>
            <a:rPr lang="en-US" dirty="0" smtClean="0"/>
            <a:t>Strategic Plan</a:t>
          </a:r>
          <a:endParaRPr lang="en-US" dirty="0"/>
        </a:p>
      </dgm:t>
    </dgm:pt>
    <dgm:pt modelId="{89F3990C-7919-476C-9E18-C67C48BB6346}" type="parTrans" cxnId="{DD9E0C47-684B-499E-9F92-647617D97C53}">
      <dgm:prSet/>
      <dgm:spPr/>
      <dgm:t>
        <a:bodyPr/>
        <a:lstStyle/>
        <a:p>
          <a:endParaRPr lang="en-US"/>
        </a:p>
      </dgm:t>
    </dgm:pt>
    <dgm:pt modelId="{6B484E7D-D606-486D-863D-8435D014435A}" type="sibTrans" cxnId="{DD9E0C47-684B-499E-9F92-647617D97C53}">
      <dgm:prSet/>
      <dgm:spPr/>
      <dgm:t>
        <a:bodyPr/>
        <a:lstStyle/>
        <a:p>
          <a:endParaRPr lang="en-US"/>
        </a:p>
      </dgm:t>
    </dgm:pt>
    <dgm:pt modelId="{B0B94349-7068-46F4-9EFA-72F059BFAFE0}" type="pres">
      <dgm:prSet presAssocID="{270F0C86-3910-4E95-95D5-BE63888CAB7B}" presName="cycle" presStyleCnt="0">
        <dgm:presLayoutVars>
          <dgm:dir/>
          <dgm:resizeHandles val="exact"/>
        </dgm:presLayoutVars>
      </dgm:prSet>
      <dgm:spPr/>
      <dgm:t>
        <a:bodyPr/>
        <a:lstStyle/>
        <a:p>
          <a:endParaRPr lang="en-US"/>
        </a:p>
      </dgm:t>
    </dgm:pt>
    <dgm:pt modelId="{F4E45C36-6ACF-4D43-B40C-05C673ABB720}" type="pres">
      <dgm:prSet presAssocID="{931D2CEB-8DB2-4051-9AF6-4A31DB696DCA}" presName="node" presStyleLbl="node1" presStyleIdx="0" presStyleCnt="6">
        <dgm:presLayoutVars>
          <dgm:bulletEnabled val="1"/>
        </dgm:presLayoutVars>
      </dgm:prSet>
      <dgm:spPr/>
      <dgm:t>
        <a:bodyPr/>
        <a:lstStyle/>
        <a:p>
          <a:endParaRPr lang="en-US"/>
        </a:p>
      </dgm:t>
    </dgm:pt>
    <dgm:pt modelId="{8AB66ADB-CF31-466D-85CE-7B390F71892E}" type="pres">
      <dgm:prSet presAssocID="{931D2CEB-8DB2-4051-9AF6-4A31DB696DCA}" presName="spNode" presStyleCnt="0"/>
      <dgm:spPr/>
      <dgm:t>
        <a:bodyPr/>
        <a:lstStyle/>
        <a:p>
          <a:endParaRPr lang="en-US"/>
        </a:p>
      </dgm:t>
    </dgm:pt>
    <dgm:pt modelId="{69AC9C1B-3AD8-4B05-BB49-0E625EE45279}" type="pres">
      <dgm:prSet presAssocID="{B6EBE89C-971A-4CEC-AB6F-2FB9ACA4F159}" presName="sibTrans" presStyleLbl="sibTrans1D1" presStyleIdx="0" presStyleCnt="6"/>
      <dgm:spPr/>
      <dgm:t>
        <a:bodyPr/>
        <a:lstStyle/>
        <a:p>
          <a:endParaRPr lang="en-US"/>
        </a:p>
      </dgm:t>
    </dgm:pt>
    <dgm:pt modelId="{A7117446-D13A-4C1F-A262-4930B45A120C}" type="pres">
      <dgm:prSet presAssocID="{8D4A73D3-F1FC-4ABF-A98A-E5B400FD4252}" presName="node" presStyleLbl="node1" presStyleIdx="1" presStyleCnt="6">
        <dgm:presLayoutVars>
          <dgm:bulletEnabled val="1"/>
        </dgm:presLayoutVars>
      </dgm:prSet>
      <dgm:spPr/>
      <dgm:t>
        <a:bodyPr/>
        <a:lstStyle/>
        <a:p>
          <a:endParaRPr lang="en-US"/>
        </a:p>
      </dgm:t>
    </dgm:pt>
    <dgm:pt modelId="{67034455-D935-4E95-B232-FEE65B535923}" type="pres">
      <dgm:prSet presAssocID="{8D4A73D3-F1FC-4ABF-A98A-E5B400FD4252}" presName="spNode" presStyleCnt="0"/>
      <dgm:spPr/>
      <dgm:t>
        <a:bodyPr/>
        <a:lstStyle/>
        <a:p>
          <a:endParaRPr lang="en-US"/>
        </a:p>
      </dgm:t>
    </dgm:pt>
    <dgm:pt modelId="{84D29B2F-396A-4AFC-8501-66A6128C3903}" type="pres">
      <dgm:prSet presAssocID="{1C1143EE-0F63-4C83-99DC-7C3540341371}" presName="sibTrans" presStyleLbl="sibTrans1D1" presStyleIdx="1" presStyleCnt="6"/>
      <dgm:spPr/>
      <dgm:t>
        <a:bodyPr/>
        <a:lstStyle/>
        <a:p>
          <a:endParaRPr lang="en-US"/>
        </a:p>
      </dgm:t>
    </dgm:pt>
    <dgm:pt modelId="{98FB6C3F-35C2-4461-9577-F3094B2E9114}" type="pres">
      <dgm:prSet presAssocID="{D1C9047D-A236-4351-919F-784CC5A58221}" presName="node" presStyleLbl="node1" presStyleIdx="2" presStyleCnt="6">
        <dgm:presLayoutVars>
          <dgm:bulletEnabled val="1"/>
        </dgm:presLayoutVars>
      </dgm:prSet>
      <dgm:spPr/>
      <dgm:t>
        <a:bodyPr/>
        <a:lstStyle/>
        <a:p>
          <a:endParaRPr lang="en-US"/>
        </a:p>
      </dgm:t>
    </dgm:pt>
    <dgm:pt modelId="{AD479016-14E2-47BD-8892-2860A6535588}" type="pres">
      <dgm:prSet presAssocID="{D1C9047D-A236-4351-919F-784CC5A58221}" presName="spNode" presStyleCnt="0"/>
      <dgm:spPr/>
      <dgm:t>
        <a:bodyPr/>
        <a:lstStyle/>
        <a:p>
          <a:endParaRPr lang="en-US"/>
        </a:p>
      </dgm:t>
    </dgm:pt>
    <dgm:pt modelId="{4CABC9A3-7063-4F6D-94BD-EB4CB038A254}" type="pres">
      <dgm:prSet presAssocID="{3DCA5FB3-B963-4850-96B3-310E46C6CB08}" presName="sibTrans" presStyleLbl="sibTrans1D1" presStyleIdx="2" presStyleCnt="6"/>
      <dgm:spPr/>
      <dgm:t>
        <a:bodyPr/>
        <a:lstStyle/>
        <a:p>
          <a:endParaRPr lang="en-US"/>
        </a:p>
      </dgm:t>
    </dgm:pt>
    <dgm:pt modelId="{FF785A2F-C591-431E-A7F5-0E19348B2C0A}" type="pres">
      <dgm:prSet presAssocID="{FC7B604C-EBDC-41DE-A10C-3CE4935A083B}" presName="node" presStyleLbl="node1" presStyleIdx="3" presStyleCnt="6">
        <dgm:presLayoutVars>
          <dgm:bulletEnabled val="1"/>
        </dgm:presLayoutVars>
      </dgm:prSet>
      <dgm:spPr/>
      <dgm:t>
        <a:bodyPr/>
        <a:lstStyle/>
        <a:p>
          <a:endParaRPr lang="en-US"/>
        </a:p>
      </dgm:t>
    </dgm:pt>
    <dgm:pt modelId="{67D9B3A7-8385-44E9-B108-405129F90D19}" type="pres">
      <dgm:prSet presAssocID="{FC7B604C-EBDC-41DE-A10C-3CE4935A083B}" presName="spNode" presStyleCnt="0"/>
      <dgm:spPr/>
      <dgm:t>
        <a:bodyPr/>
        <a:lstStyle/>
        <a:p>
          <a:endParaRPr lang="en-US"/>
        </a:p>
      </dgm:t>
    </dgm:pt>
    <dgm:pt modelId="{4FD36057-B2CE-4FCD-A56F-B502B617AF3E}" type="pres">
      <dgm:prSet presAssocID="{2A0CEB01-511F-43E1-B7E6-C2D98BC58D3B}" presName="sibTrans" presStyleLbl="sibTrans1D1" presStyleIdx="3" presStyleCnt="6"/>
      <dgm:spPr/>
      <dgm:t>
        <a:bodyPr/>
        <a:lstStyle/>
        <a:p>
          <a:endParaRPr lang="en-US"/>
        </a:p>
      </dgm:t>
    </dgm:pt>
    <dgm:pt modelId="{CFFF9043-DC19-4A6E-87EC-03C2CF0091CA}" type="pres">
      <dgm:prSet presAssocID="{29078B18-B0F9-4163-82C4-415E0368F1EF}" presName="node" presStyleLbl="node1" presStyleIdx="4" presStyleCnt="6">
        <dgm:presLayoutVars>
          <dgm:bulletEnabled val="1"/>
        </dgm:presLayoutVars>
      </dgm:prSet>
      <dgm:spPr/>
      <dgm:t>
        <a:bodyPr/>
        <a:lstStyle/>
        <a:p>
          <a:endParaRPr lang="en-US"/>
        </a:p>
      </dgm:t>
    </dgm:pt>
    <dgm:pt modelId="{EB1CE7E4-4F21-444A-AD13-293EE4F84CEB}" type="pres">
      <dgm:prSet presAssocID="{29078B18-B0F9-4163-82C4-415E0368F1EF}" presName="spNode" presStyleCnt="0"/>
      <dgm:spPr/>
      <dgm:t>
        <a:bodyPr/>
        <a:lstStyle/>
        <a:p>
          <a:endParaRPr lang="en-US"/>
        </a:p>
      </dgm:t>
    </dgm:pt>
    <dgm:pt modelId="{D3F43BB7-C171-4208-B6BE-A2CD686194CB}" type="pres">
      <dgm:prSet presAssocID="{39B82591-0A99-4BE9-B399-3BE89FF09E5C}" presName="sibTrans" presStyleLbl="sibTrans1D1" presStyleIdx="4" presStyleCnt="6"/>
      <dgm:spPr/>
      <dgm:t>
        <a:bodyPr/>
        <a:lstStyle/>
        <a:p>
          <a:endParaRPr lang="en-US"/>
        </a:p>
      </dgm:t>
    </dgm:pt>
    <dgm:pt modelId="{9D5D9D39-7CFA-49DB-853F-97CF2472AA16}" type="pres">
      <dgm:prSet presAssocID="{6AF9F331-944A-4082-9FCF-132D43B53C79}" presName="node" presStyleLbl="node1" presStyleIdx="5" presStyleCnt="6">
        <dgm:presLayoutVars>
          <dgm:bulletEnabled val="1"/>
        </dgm:presLayoutVars>
      </dgm:prSet>
      <dgm:spPr/>
      <dgm:t>
        <a:bodyPr/>
        <a:lstStyle/>
        <a:p>
          <a:endParaRPr lang="en-US"/>
        </a:p>
      </dgm:t>
    </dgm:pt>
    <dgm:pt modelId="{9EACE85A-34E3-4EE4-8538-8B32239286D9}" type="pres">
      <dgm:prSet presAssocID="{6AF9F331-944A-4082-9FCF-132D43B53C79}" presName="spNode" presStyleCnt="0"/>
      <dgm:spPr/>
    </dgm:pt>
    <dgm:pt modelId="{E75D11C0-3DA3-4471-AF8A-572FBF5FDC84}" type="pres">
      <dgm:prSet presAssocID="{6B484E7D-D606-486D-863D-8435D014435A}" presName="sibTrans" presStyleLbl="sibTrans1D1" presStyleIdx="5" presStyleCnt="6"/>
      <dgm:spPr/>
      <dgm:t>
        <a:bodyPr/>
        <a:lstStyle/>
        <a:p>
          <a:endParaRPr lang="en-US"/>
        </a:p>
      </dgm:t>
    </dgm:pt>
  </dgm:ptLst>
  <dgm:cxnLst>
    <dgm:cxn modelId="{95367D96-B68F-4520-BF1E-E6A87A6F0BA9}" type="presOf" srcId="{2A0CEB01-511F-43E1-B7E6-C2D98BC58D3B}" destId="{4FD36057-B2CE-4FCD-A56F-B502B617AF3E}" srcOrd="0" destOrd="0" presId="urn:microsoft.com/office/officeart/2005/8/layout/cycle6"/>
    <dgm:cxn modelId="{CC8C5CB9-276F-408E-8745-338224B742A3}" type="presOf" srcId="{B6EBE89C-971A-4CEC-AB6F-2FB9ACA4F159}" destId="{69AC9C1B-3AD8-4B05-BB49-0E625EE45279}" srcOrd="0" destOrd="0" presId="urn:microsoft.com/office/officeart/2005/8/layout/cycle6"/>
    <dgm:cxn modelId="{F5EA37D9-6295-4D9A-8C35-788D7DBA3F58}" type="presOf" srcId="{39B82591-0A99-4BE9-B399-3BE89FF09E5C}" destId="{D3F43BB7-C171-4208-B6BE-A2CD686194CB}" srcOrd="0" destOrd="0" presId="urn:microsoft.com/office/officeart/2005/8/layout/cycle6"/>
    <dgm:cxn modelId="{40F8F688-0B69-4F09-B182-B51219DCCF89}" type="presOf" srcId="{1C1143EE-0F63-4C83-99DC-7C3540341371}" destId="{84D29B2F-396A-4AFC-8501-66A6128C3903}" srcOrd="0" destOrd="0" presId="urn:microsoft.com/office/officeart/2005/8/layout/cycle6"/>
    <dgm:cxn modelId="{16FD09DA-DF1B-41E6-8308-5B7944424A6E}" type="presOf" srcId="{6B484E7D-D606-486D-863D-8435D014435A}" destId="{E75D11C0-3DA3-4471-AF8A-572FBF5FDC84}" srcOrd="0" destOrd="0" presId="urn:microsoft.com/office/officeart/2005/8/layout/cycle6"/>
    <dgm:cxn modelId="{DD9E0C47-684B-499E-9F92-647617D97C53}" srcId="{270F0C86-3910-4E95-95D5-BE63888CAB7B}" destId="{6AF9F331-944A-4082-9FCF-132D43B53C79}" srcOrd="5" destOrd="0" parTransId="{89F3990C-7919-476C-9E18-C67C48BB6346}" sibTransId="{6B484E7D-D606-486D-863D-8435D014435A}"/>
    <dgm:cxn modelId="{B84D81D6-C680-4E94-B163-86B2158FF53A}" type="presOf" srcId="{3DCA5FB3-B963-4850-96B3-310E46C6CB08}" destId="{4CABC9A3-7063-4F6D-94BD-EB4CB038A254}" srcOrd="0" destOrd="0" presId="urn:microsoft.com/office/officeart/2005/8/layout/cycle6"/>
    <dgm:cxn modelId="{7EEA5851-489C-4070-983F-3FD1952A6A0E}" type="presOf" srcId="{FC7B604C-EBDC-41DE-A10C-3CE4935A083B}" destId="{FF785A2F-C591-431E-A7F5-0E19348B2C0A}" srcOrd="0" destOrd="0" presId="urn:microsoft.com/office/officeart/2005/8/layout/cycle6"/>
    <dgm:cxn modelId="{8C32D363-F451-4F6C-ACA7-A38A75EAF69A}" type="presOf" srcId="{29078B18-B0F9-4163-82C4-415E0368F1EF}" destId="{CFFF9043-DC19-4A6E-87EC-03C2CF0091CA}" srcOrd="0" destOrd="0" presId="urn:microsoft.com/office/officeart/2005/8/layout/cycle6"/>
    <dgm:cxn modelId="{CD952B92-6A48-4CCA-9652-61A790D28159}" srcId="{270F0C86-3910-4E95-95D5-BE63888CAB7B}" destId="{8D4A73D3-F1FC-4ABF-A98A-E5B400FD4252}" srcOrd="1" destOrd="0" parTransId="{38BD52DF-B88F-42CD-85C5-AD5386E9AD39}" sibTransId="{1C1143EE-0F63-4C83-99DC-7C3540341371}"/>
    <dgm:cxn modelId="{8857D3EC-535E-450D-A9E6-1974C9A04845}" type="presOf" srcId="{D1C9047D-A236-4351-919F-784CC5A58221}" destId="{98FB6C3F-35C2-4461-9577-F3094B2E9114}" srcOrd="0" destOrd="0" presId="urn:microsoft.com/office/officeart/2005/8/layout/cycle6"/>
    <dgm:cxn modelId="{F9E48857-DA00-4323-B16C-52567221CFD7}" srcId="{270F0C86-3910-4E95-95D5-BE63888CAB7B}" destId="{29078B18-B0F9-4163-82C4-415E0368F1EF}" srcOrd="4" destOrd="0" parTransId="{0A296256-21CC-4A37-BDE9-8AE1E907C7E6}" sibTransId="{39B82591-0A99-4BE9-B399-3BE89FF09E5C}"/>
    <dgm:cxn modelId="{DA1F767F-57A0-41F6-82DE-D4BD2197CB5A}" srcId="{270F0C86-3910-4E95-95D5-BE63888CAB7B}" destId="{931D2CEB-8DB2-4051-9AF6-4A31DB696DCA}" srcOrd="0" destOrd="0" parTransId="{BB4F56FA-FEE4-4BDA-BBBE-3E979E5A0F7B}" sibTransId="{B6EBE89C-971A-4CEC-AB6F-2FB9ACA4F159}"/>
    <dgm:cxn modelId="{38C78A1D-CD90-4CF2-85AB-0AAB43A67C7A}" type="presOf" srcId="{270F0C86-3910-4E95-95D5-BE63888CAB7B}" destId="{B0B94349-7068-46F4-9EFA-72F059BFAFE0}" srcOrd="0" destOrd="0" presId="urn:microsoft.com/office/officeart/2005/8/layout/cycle6"/>
    <dgm:cxn modelId="{667132A3-4740-40C1-AB26-D855DFEAACAC}" srcId="{270F0C86-3910-4E95-95D5-BE63888CAB7B}" destId="{FC7B604C-EBDC-41DE-A10C-3CE4935A083B}" srcOrd="3" destOrd="0" parTransId="{10146786-3641-4E7E-9D3F-883F51C87A1B}" sibTransId="{2A0CEB01-511F-43E1-B7E6-C2D98BC58D3B}"/>
    <dgm:cxn modelId="{C48650ED-0520-46D2-AA6B-184B6DC68F58}" type="presOf" srcId="{6AF9F331-944A-4082-9FCF-132D43B53C79}" destId="{9D5D9D39-7CFA-49DB-853F-97CF2472AA16}" srcOrd="0" destOrd="0" presId="urn:microsoft.com/office/officeart/2005/8/layout/cycle6"/>
    <dgm:cxn modelId="{DEA5E8F8-6762-484E-8AC7-EB42C7B8F1EF}" srcId="{270F0C86-3910-4E95-95D5-BE63888CAB7B}" destId="{D1C9047D-A236-4351-919F-784CC5A58221}" srcOrd="2" destOrd="0" parTransId="{1100AEE5-BA2B-4507-804A-63903A2B6A71}" sibTransId="{3DCA5FB3-B963-4850-96B3-310E46C6CB08}"/>
    <dgm:cxn modelId="{7303EEEA-F62A-4A55-9309-5E73AEA5576D}" type="presOf" srcId="{931D2CEB-8DB2-4051-9AF6-4A31DB696DCA}" destId="{F4E45C36-6ACF-4D43-B40C-05C673ABB720}" srcOrd="0" destOrd="0" presId="urn:microsoft.com/office/officeart/2005/8/layout/cycle6"/>
    <dgm:cxn modelId="{0D421B88-C281-4A05-888A-3283499407D5}" type="presOf" srcId="{8D4A73D3-F1FC-4ABF-A98A-E5B400FD4252}" destId="{A7117446-D13A-4C1F-A262-4930B45A120C}" srcOrd="0" destOrd="0" presId="urn:microsoft.com/office/officeart/2005/8/layout/cycle6"/>
    <dgm:cxn modelId="{DD6DF563-8808-4262-8E5B-05BA2A93F6A0}" type="presParOf" srcId="{B0B94349-7068-46F4-9EFA-72F059BFAFE0}" destId="{F4E45C36-6ACF-4D43-B40C-05C673ABB720}" srcOrd="0" destOrd="0" presId="urn:microsoft.com/office/officeart/2005/8/layout/cycle6"/>
    <dgm:cxn modelId="{F0E31558-EA7F-48BA-85EC-20E6A00A0E37}" type="presParOf" srcId="{B0B94349-7068-46F4-9EFA-72F059BFAFE0}" destId="{8AB66ADB-CF31-466D-85CE-7B390F71892E}" srcOrd="1" destOrd="0" presId="urn:microsoft.com/office/officeart/2005/8/layout/cycle6"/>
    <dgm:cxn modelId="{C46B1AA1-F8F4-459F-BB26-31FACCF5BA5A}" type="presParOf" srcId="{B0B94349-7068-46F4-9EFA-72F059BFAFE0}" destId="{69AC9C1B-3AD8-4B05-BB49-0E625EE45279}" srcOrd="2" destOrd="0" presId="urn:microsoft.com/office/officeart/2005/8/layout/cycle6"/>
    <dgm:cxn modelId="{9880D2FA-802D-43C7-A5AD-0E2FB4B6B51E}" type="presParOf" srcId="{B0B94349-7068-46F4-9EFA-72F059BFAFE0}" destId="{A7117446-D13A-4C1F-A262-4930B45A120C}" srcOrd="3" destOrd="0" presId="urn:microsoft.com/office/officeart/2005/8/layout/cycle6"/>
    <dgm:cxn modelId="{0964A76E-4F4E-40EC-A6A1-B059F801508E}" type="presParOf" srcId="{B0B94349-7068-46F4-9EFA-72F059BFAFE0}" destId="{67034455-D935-4E95-B232-FEE65B535923}" srcOrd="4" destOrd="0" presId="urn:microsoft.com/office/officeart/2005/8/layout/cycle6"/>
    <dgm:cxn modelId="{066E09E9-62E2-4A22-9F89-6974AB8AABC3}" type="presParOf" srcId="{B0B94349-7068-46F4-9EFA-72F059BFAFE0}" destId="{84D29B2F-396A-4AFC-8501-66A6128C3903}" srcOrd="5" destOrd="0" presId="urn:microsoft.com/office/officeart/2005/8/layout/cycle6"/>
    <dgm:cxn modelId="{3DB1EAF3-4E3F-468F-AEEC-AD8D8609305B}" type="presParOf" srcId="{B0B94349-7068-46F4-9EFA-72F059BFAFE0}" destId="{98FB6C3F-35C2-4461-9577-F3094B2E9114}" srcOrd="6" destOrd="0" presId="urn:microsoft.com/office/officeart/2005/8/layout/cycle6"/>
    <dgm:cxn modelId="{36012674-B961-495D-8C17-04E9D399197C}" type="presParOf" srcId="{B0B94349-7068-46F4-9EFA-72F059BFAFE0}" destId="{AD479016-14E2-47BD-8892-2860A6535588}" srcOrd="7" destOrd="0" presId="urn:microsoft.com/office/officeart/2005/8/layout/cycle6"/>
    <dgm:cxn modelId="{CD467C3D-C69F-43B2-9B46-240336A3C483}" type="presParOf" srcId="{B0B94349-7068-46F4-9EFA-72F059BFAFE0}" destId="{4CABC9A3-7063-4F6D-94BD-EB4CB038A254}" srcOrd="8" destOrd="0" presId="urn:microsoft.com/office/officeart/2005/8/layout/cycle6"/>
    <dgm:cxn modelId="{A152894C-30DC-4477-BB97-30DE6B3E760C}" type="presParOf" srcId="{B0B94349-7068-46F4-9EFA-72F059BFAFE0}" destId="{FF785A2F-C591-431E-A7F5-0E19348B2C0A}" srcOrd="9" destOrd="0" presId="urn:microsoft.com/office/officeart/2005/8/layout/cycle6"/>
    <dgm:cxn modelId="{A33710C2-8AA6-4FB7-BEC5-D0BFC7D05D0F}" type="presParOf" srcId="{B0B94349-7068-46F4-9EFA-72F059BFAFE0}" destId="{67D9B3A7-8385-44E9-B108-405129F90D19}" srcOrd="10" destOrd="0" presId="urn:microsoft.com/office/officeart/2005/8/layout/cycle6"/>
    <dgm:cxn modelId="{122B6510-ACA2-4E27-AA7C-AE86C6490FCA}" type="presParOf" srcId="{B0B94349-7068-46F4-9EFA-72F059BFAFE0}" destId="{4FD36057-B2CE-4FCD-A56F-B502B617AF3E}" srcOrd="11" destOrd="0" presId="urn:microsoft.com/office/officeart/2005/8/layout/cycle6"/>
    <dgm:cxn modelId="{EA5008F7-9F39-4C2A-998A-082813BA8EAD}" type="presParOf" srcId="{B0B94349-7068-46F4-9EFA-72F059BFAFE0}" destId="{CFFF9043-DC19-4A6E-87EC-03C2CF0091CA}" srcOrd="12" destOrd="0" presId="urn:microsoft.com/office/officeart/2005/8/layout/cycle6"/>
    <dgm:cxn modelId="{3C9807CD-C487-4C05-BE35-C35E670477E3}" type="presParOf" srcId="{B0B94349-7068-46F4-9EFA-72F059BFAFE0}" destId="{EB1CE7E4-4F21-444A-AD13-293EE4F84CEB}" srcOrd="13" destOrd="0" presId="urn:microsoft.com/office/officeart/2005/8/layout/cycle6"/>
    <dgm:cxn modelId="{48F5344A-E930-4D10-BC30-9BCBCEFA67FD}" type="presParOf" srcId="{B0B94349-7068-46F4-9EFA-72F059BFAFE0}" destId="{D3F43BB7-C171-4208-B6BE-A2CD686194CB}" srcOrd="14" destOrd="0" presId="urn:microsoft.com/office/officeart/2005/8/layout/cycle6"/>
    <dgm:cxn modelId="{75C8B4A3-40C9-4F0E-85FB-D73EA3E61015}" type="presParOf" srcId="{B0B94349-7068-46F4-9EFA-72F059BFAFE0}" destId="{9D5D9D39-7CFA-49DB-853F-97CF2472AA16}" srcOrd="15" destOrd="0" presId="urn:microsoft.com/office/officeart/2005/8/layout/cycle6"/>
    <dgm:cxn modelId="{5F143E64-BEA4-432F-8ADE-90C692E2E683}" type="presParOf" srcId="{B0B94349-7068-46F4-9EFA-72F059BFAFE0}" destId="{9EACE85A-34E3-4EE4-8538-8B32239286D9}" srcOrd="16" destOrd="0" presId="urn:microsoft.com/office/officeart/2005/8/layout/cycle6"/>
    <dgm:cxn modelId="{2DE64740-089C-43AE-915E-104BC04C342C}" type="presParOf" srcId="{B0B94349-7068-46F4-9EFA-72F059BFAFE0}" destId="{E75D11C0-3DA3-4471-AF8A-572FBF5FDC84}" srcOrd="17"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15609A-1693-4642-B0C6-943D0B62F62C}" type="doc">
      <dgm:prSet loTypeId="urn:microsoft.com/office/officeart/2005/8/layout/process4" loCatId="process" qsTypeId="urn:microsoft.com/office/officeart/2005/8/quickstyle/simple1" qsCatId="simple" csTypeId="urn:microsoft.com/office/officeart/2005/8/colors/accent1_5" csCatId="accent1" phldr="1"/>
      <dgm:spPr/>
      <dgm:t>
        <a:bodyPr/>
        <a:lstStyle/>
        <a:p>
          <a:endParaRPr lang="en-US"/>
        </a:p>
      </dgm:t>
    </dgm:pt>
    <dgm:pt modelId="{59764209-C261-4EBA-A7FC-DD65E63B821D}">
      <dgm:prSet phldrT="[Text]"/>
      <dgm:spPr/>
      <dgm:t>
        <a:bodyPr/>
        <a:lstStyle/>
        <a:p>
          <a:r>
            <a:rPr lang="en-US" dirty="0" smtClean="0"/>
            <a:t>Conversations</a:t>
          </a:r>
          <a:endParaRPr lang="en-US" dirty="0"/>
        </a:p>
      </dgm:t>
    </dgm:pt>
    <dgm:pt modelId="{20B2C53A-5C64-4EF3-B932-3F2FF2C599EF}" type="parTrans" cxnId="{6ACC4C85-5CD5-46EF-AC66-3CA5F65A2573}">
      <dgm:prSet/>
      <dgm:spPr/>
      <dgm:t>
        <a:bodyPr/>
        <a:lstStyle/>
        <a:p>
          <a:endParaRPr lang="en-US"/>
        </a:p>
      </dgm:t>
    </dgm:pt>
    <dgm:pt modelId="{82C5C79B-5039-420A-9CB0-72E894F64A56}" type="sibTrans" cxnId="{6ACC4C85-5CD5-46EF-AC66-3CA5F65A2573}">
      <dgm:prSet/>
      <dgm:spPr/>
      <dgm:t>
        <a:bodyPr/>
        <a:lstStyle/>
        <a:p>
          <a:endParaRPr lang="en-US"/>
        </a:p>
      </dgm:t>
    </dgm:pt>
    <dgm:pt modelId="{DB5084F5-B0E6-4DB2-8B19-55323B977514}">
      <dgm:prSet phldrT="[Text]"/>
      <dgm:spPr/>
      <dgm:t>
        <a:bodyPr/>
        <a:lstStyle/>
        <a:p>
          <a:r>
            <a:rPr lang="en-US" dirty="0" smtClean="0"/>
            <a:t>Stakeholders</a:t>
          </a:r>
          <a:endParaRPr lang="en-US" dirty="0"/>
        </a:p>
      </dgm:t>
    </dgm:pt>
    <dgm:pt modelId="{55E8CFB7-A2AA-4528-94F4-E2D695BD9E86}" type="parTrans" cxnId="{2AC250DF-FDA2-436A-B328-AB521BE2C1AF}">
      <dgm:prSet/>
      <dgm:spPr/>
      <dgm:t>
        <a:bodyPr/>
        <a:lstStyle/>
        <a:p>
          <a:endParaRPr lang="en-US"/>
        </a:p>
      </dgm:t>
    </dgm:pt>
    <dgm:pt modelId="{339C76CE-0959-4143-B127-A56A73251239}" type="sibTrans" cxnId="{2AC250DF-FDA2-436A-B328-AB521BE2C1AF}">
      <dgm:prSet/>
      <dgm:spPr/>
      <dgm:t>
        <a:bodyPr/>
        <a:lstStyle/>
        <a:p>
          <a:endParaRPr lang="en-US"/>
        </a:p>
      </dgm:t>
    </dgm:pt>
    <dgm:pt modelId="{8A07AC3E-B262-4710-BFCE-B267B4DF9355}">
      <dgm:prSet phldrT="[Text]"/>
      <dgm:spPr/>
      <dgm:t>
        <a:bodyPr/>
        <a:lstStyle/>
        <a:p>
          <a:r>
            <a:rPr lang="en-US" dirty="0" smtClean="0"/>
            <a:t>Students</a:t>
          </a:r>
          <a:endParaRPr lang="en-US" dirty="0"/>
        </a:p>
      </dgm:t>
    </dgm:pt>
    <dgm:pt modelId="{55EA67F8-1349-45DB-B371-51C66E6F26D4}" type="parTrans" cxnId="{96DFCB1A-935F-4E67-B60F-24AFBDEDD4F4}">
      <dgm:prSet/>
      <dgm:spPr/>
      <dgm:t>
        <a:bodyPr/>
        <a:lstStyle/>
        <a:p>
          <a:endParaRPr lang="en-US"/>
        </a:p>
      </dgm:t>
    </dgm:pt>
    <dgm:pt modelId="{23E68F65-B0DF-4E00-88E5-E81B97009362}" type="sibTrans" cxnId="{96DFCB1A-935F-4E67-B60F-24AFBDEDD4F4}">
      <dgm:prSet/>
      <dgm:spPr/>
      <dgm:t>
        <a:bodyPr/>
        <a:lstStyle/>
        <a:p>
          <a:endParaRPr lang="en-US"/>
        </a:p>
      </dgm:t>
    </dgm:pt>
    <dgm:pt modelId="{ACD1CC1B-E940-46E5-B4F6-B48F3C0AB092}">
      <dgm:prSet phldrT="[Text]"/>
      <dgm:spPr/>
      <dgm:t>
        <a:bodyPr/>
        <a:lstStyle/>
        <a:p>
          <a:r>
            <a:rPr lang="en-US" dirty="0" smtClean="0"/>
            <a:t>Synthesize What We Learn</a:t>
          </a:r>
          <a:endParaRPr lang="en-US" dirty="0"/>
        </a:p>
      </dgm:t>
    </dgm:pt>
    <dgm:pt modelId="{82A458FD-7AA9-44F5-9601-9400D9A2CD94}" type="parTrans" cxnId="{93009039-5E63-410C-B939-154DAD00AB7D}">
      <dgm:prSet/>
      <dgm:spPr/>
      <dgm:t>
        <a:bodyPr/>
        <a:lstStyle/>
        <a:p>
          <a:endParaRPr lang="en-US"/>
        </a:p>
      </dgm:t>
    </dgm:pt>
    <dgm:pt modelId="{97EEF467-2832-42FC-B254-A374ACA5F880}" type="sibTrans" cxnId="{93009039-5E63-410C-B939-154DAD00AB7D}">
      <dgm:prSet/>
      <dgm:spPr/>
      <dgm:t>
        <a:bodyPr/>
        <a:lstStyle/>
        <a:p>
          <a:endParaRPr lang="en-US"/>
        </a:p>
      </dgm:t>
    </dgm:pt>
    <dgm:pt modelId="{AF7D7C16-2CD7-4252-A994-9664E4D0E8F3}">
      <dgm:prSet phldrT="[Text]"/>
      <dgm:spPr/>
      <dgm:t>
        <a:bodyPr/>
        <a:lstStyle/>
        <a:p>
          <a:r>
            <a:rPr lang="en-US" dirty="0" smtClean="0"/>
            <a:t>Conversations</a:t>
          </a:r>
          <a:endParaRPr lang="en-US" dirty="0"/>
        </a:p>
      </dgm:t>
    </dgm:pt>
    <dgm:pt modelId="{52108AD3-8E61-42AF-B97C-F838FCA332D7}" type="parTrans" cxnId="{FF65CF3E-5CDF-4F6D-836B-D899A8232285}">
      <dgm:prSet/>
      <dgm:spPr/>
      <dgm:t>
        <a:bodyPr/>
        <a:lstStyle/>
        <a:p>
          <a:endParaRPr lang="en-US"/>
        </a:p>
      </dgm:t>
    </dgm:pt>
    <dgm:pt modelId="{F2455C0F-104C-4C11-A886-2678FE16DC9B}" type="sibTrans" cxnId="{FF65CF3E-5CDF-4F6D-836B-D899A8232285}">
      <dgm:prSet/>
      <dgm:spPr/>
      <dgm:t>
        <a:bodyPr/>
        <a:lstStyle/>
        <a:p>
          <a:endParaRPr lang="en-US"/>
        </a:p>
      </dgm:t>
    </dgm:pt>
    <dgm:pt modelId="{F6B158B3-9949-4763-8B67-E8976E70C2DA}">
      <dgm:prSet phldrT="[Text]"/>
      <dgm:spPr/>
      <dgm:t>
        <a:bodyPr/>
        <a:lstStyle/>
        <a:p>
          <a:r>
            <a:rPr lang="en-US" dirty="0" smtClean="0"/>
            <a:t>Assessment</a:t>
          </a:r>
          <a:endParaRPr lang="en-US" dirty="0"/>
        </a:p>
      </dgm:t>
    </dgm:pt>
    <dgm:pt modelId="{246E26C7-79AA-4F4D-9149-82575CEDD39A}" type="parTrans" cxnId="{4DB684AF-A66F-469B-AB29-DB3EDBBA0722}">
      <dgm:prSet/>
      <dgm:spPr/>
      <dgm:t>
        <a:bodyPr/>
        <a:lstStyle/>
        <a:p>
          <a:endParaRPr lang="en-US"/>
        </a:p>
      </dgm:t>
    </dgm:pt>
    <dgm:pt modelId="{D7785E2E-828B-4CFB-967F-04FDCB50B3EA}" type="sibTrans" cxnId="{4DB684AF-A66F-469B-AB29-DB3EDBBA0722}">
      <dgm:prSet/>
      <dgm:spPr/>
      <dgm:t>
        <a:bodyPr/>
        <a:lstStyle/>
        <a:p>
          <a:endParaRPr lang="en-US"/>
        </a:p>
      </dgm:t>
    </dgm:pt>
    <dgm:pt modelId="{280A3DC0-CC71-42EE-B960-AE07E2B69A67}">
      <dgm:prSet phldrT="[Text]"/>
      <dgm:spPr/>
      <dgm:t>
        <a:bodyPr/>
        <a:lstStyle/>
        <a:p>
          <a:r>
            <a:rPr lang="en-US" dirty="0" smtClean="0"/>
            <a:t>Vetting Process</a:t>
          </a:r>
          <a:endParaRPr lang="en-US" dirty="0"/>
        </a:p>
      </dgm:t>
    </dgm:pt>
    <dgm:pt modelId="{34EC06EA-8E8B-4A9E-A75E-9B2CE05A1982}" type="parTrans" cxnId="{89A249F1-3C71-4B1E-88A8-73C5F1BCC351}">
      <dgm:prSet/>
      <dgm:spPr/>
      <dgm:t>
        <a:bodyPr/>
        <a:lstStyle/>
        <a:p>
          <a:endParaRPr lang="en-US"/>
        </a:p>
      </dgm:t>
    </dgm:pt>
    <dgm:pt modelId="{5CF204CE-1EE7-4454-9BC9-17B43426E4F1}" type="sibTrans" cxnId="{89A249F1-3C71-4B1E-88A8-73C5F1BCC351}">
      <dgm:prSet/>
      <dgm:spPr/>
      <dgm:t>
        <a:bodyPr/>
        <a:lstStyle/>
        <a:p>
          <a:endParaRPr lang="en-US"/>
        </a:p>
      </dgm:t>
    </dgm:pt>
    <dgm:pt modelId="{C87A4F23-D232-4D6E-B963-25E93AAF09C2}">
      <dgm:prSet phldrT="[Text]"/>
      <dgm:spPr/>
      <dgm:t>
        <a:bodyPr/>
        <a:lstStyle/>
        <a:p>
          <a:r>
            <a:rPr lang="en-US" dirty="0" smtClean="0"/>
            <a:t>Curriculum Committee</a:t>
          </a:r>
          <a:endParaRPr lang="en-US" dirty="0"/>
        </a:p>
      </dgm:t>
    </dgm:pt>
    <dgm:pt modelId="{0B5001CB-72BA-48D2-BBE0-BBE48E1C26B2}" type="parTrans" cxnId="{67B41597-8844-48DE-8D5C-2174AF793075}">
      <dgm:prSet/>
      <dgm:spPr/>
      <dgm:t>
        <a:bodyPr/>
        <a:lstStyle/>
        <a:p>
          <a:endParaRPr lang="en-US"/>
        </a:p>
      </dgm:t>
    </dgm:pt>
    <dgm:pt modelId="{30C5A0E4-F233-4CB3-877A-FA8540F08822}" type="sibTrans" cxnId="{67B41597-8844-48DE-8D5C-2174AF793075}">
      <dgm:prSet/>
      <dgm:spPr/>
      <dgm:t>
        <a:bodyPr/>
        <a:lstStyle/>
        <a:p>
          <a:endParaRPr lang="en-US"/>
        </a:p>
      </dgm:t>
    </dgm:pt>
    <dgm:pt modelId="{B3874C71-DC03-4071-A64E-3A6B22381629}">
      <dgm:prSet phldrT="[Text]"/>
      <dgm:spPr/>
      <dgm:t>
        <a:bodyPr/>
        <a:lstStyle/>
        <a:p>
          <a:r>
            <a:rPr lang="en-US" dirty="0" smtClean="0"/>
            <a:t>Administration</a:t>
          </a:r>
          <a:endParaRPr lang="en-US" dirty="0"/>
        </a:p>
      </dgm:t>
    </dgm:pt>
    <dgm:pt modelId="{B2A490A2-7C58-4560-A90F-6BBB8436871A}" type="parTrans" cxnId="{CD0F6BE1-CB8A-4323-9C2E-2F6B2BD066A3}">
      <dgm:prSet/>
      <dgm:spPr/>
      <dgm:t>
        <a:bodyPr/>
        <a:lstStyle/>
        <a:p>
          <a:endParaRPr lang="en-US"/>
        </a:p>
      </dgm:t>
    </dgm:pt>
    <dgm:pt modelId="{A6824E99-CB0B-43C4-8207-ADEE42D76088}" type="sibTrans" cxnId="{CD0F6BE1-CB8A-4323-9C2E-2F6B2BD066A3}">
      <dgm:prSet/>
      <dgm:spPr/>
      <dgm:t>
        <a:bodyPr/>
        <a:lstStyle/>
        <a:p>
          <a:endParaRPr lang="en-US"/>
        </a:p>
      </dgm:t>
    </dgm:pt>
    <dgm:pt modelId="{BC637DD9-7ACF-454C-AAEA-846FD62EFF24}">
      <dgm:prSet phldrT="[Text]"/>
      <dgm:spPr/>
      <dgm:t>
        <a:bodyPr/>
        <a:lstStyle/>
        <a:p>
          <a:r>
            <a:rPr lang="en-US" dirty="0" smtClean="0"/>
            <a:t>Approval</a:t>
          </a:r>
          <a:endParaRPr lang="en-US" dirty="0"/>
        </a:p>
      </dgm:t>
    </dgm:pt>
    <dgm:pt modelId="{AA6F0416-0F4C-41A5-94C6-AE8A39027FB6}" type="parTrans" cxnId="{0B767B59-728A-41CC-8EEC-4128A607E5C8}">
      <dgm:prSet/>
      <dgm:spPr/>
    </dgm:pt>
    <dgm:pt modelId="{C02D8699-17A5-470D-B65A-B12570694303}" type="sibTrans" cxnId="{0B767B59-728A-41CC-8EEC-4128A607E5C8}">
      <dgm:prSet/>
      <dgm:spPr/>
    </dgm:pt>
    <dgm:pt modelId="{648D4202-DAD5-4DFA-9A84-759CCE7ADD2C}">
      <dgm:prSet phldrT="[Text]"/>
      <dgm:spPr/>
      <dgm:t>
        <a:bodyPr/>
        <a:lstStyle/>
        <a:p>
          <a:r>
            <a:rPr lang="en-US" dirty="0" smtClean="0"/>
            <a:t>Board of Trustees</a:t>
          </a:r>
          <a:endParaRPr lang="en-US" dirty="0"/>
        </a:p>
      </dgm:t>
    </dgm:pt>
    <dgm:pt modelId="{8C41A99C-1C50-46A1-B304-7CB234297C96}" type="parTrans" cxnId="{9DBAE2BA-5108-4004-B1B4-228AFD697ADF}">
      <dgm:prSet/>
      <dgm:spPr/>
    </dgm:pt>
    <dgm:pt modelId="{9F7DD3CE-BF5D-4F19-B30B-2C8478AF5FC1}" type="sibTrans" cxnId="{9DBAE2BA-5108-4004-B1B4-228AFD697ADF}">
      <dgm:prSet/>
      <dgm:spPr/>
    </dgm:pt>
    <dgm:pt modelId="{AB93BBFD-74A8-4FBD-8785-40EBF97F38A4}" type="pres">
      <dgm:prSet presAssocID="{B915609A-1693-4642-B0C6-943D0B62F62C}" presName="Name0" presStyleCnt="0">
        <dgm:presLayoutVars>
          <dgm:dir/>
          <dgm:animLvl val="lvl"/>
          <dgm:resizeHandles val="exact"/>
        </dgm:presLayoutVars>
      </dgm:prSet>
      <dgm:spPr/>
      <dgm:t>
        <a:bodyPr/>
        <a:lstStyle/>
        <a:p>
          <a:endParaRPr lang="en-US"/>
        </a:p>
      </dgm:t>
    </dgm:pt>
    <dgm:pt modelId="{3FEDB729-BD1D-4A61-8EA8-9584083B178C}" type="pres">
      <dgm:prSet presAssocID="{BC637DD9-7ACF-454C-AAEA-846FD62EFF24}" presName="boxAndChildren" presStyleCnt="0"/>
      <dgm:spPr/>
    </dgm:pt>
    <dgm:pt modelId="{166D85E4-DEA1-40C0-93C7-638B5C18D3D5}" type="pres">
      <dgm:prSet presAssocID="{BC637DD9-7ACF-454C-AAEA-846FD62EFF24}" presName="parentTextBox" presStyleLbl="node1" presStyleIdx="0" presStyleCnt="4"/>
      <dgm:spPr/>
      <dgm:t>
        <a:bodyPr/>
        <a:lstStyle/>
        <a:p>
          <a:endParaRPr lang="en-US"/>
        </a:p>
      </dgm:t>
    </dgm:pt>
    <dgm:pt modelId="{024A13A1-4148-4FEC-9B19-E008B62E9956}" type="pres">
      <dgm:prSet presAssocID="{BC637DD9-7ACF-454C-AAEA-846FD62EFF24}" presName="entireBox" presStyleLbl="node1" presStyleIdx="0" presStyleCnt="4"/>
      <dgm:spPr/>
      <dgm:t>
        <a:bodyPr/>
        <a:lstStyle/>
        <a:p>
          <a:endParaRPr lang="en-US"/>
        </a:p>
      </dgm:t>
    </dgm:pt>
    <dgm:pt modelId="{7CB08BCE-B66C-4696-AFA0-1ECC9FC16CBB}" type="pres">
      <dgm:prSet presAssocID="{BC637DD9-7ACF-454C-AAEA-846FD62EFF24}" presName="descendantBox" presStyleCnt="0"/>
      <dgm:spPr/>
    </dgm:pt>
    <dgm:pt modelId="{C8E462B6-D196-47F4-A9DB-9741DA905116}" type="pres">
      <dgm:prSet presAssocID="{648D4202-DAD5-4DFA-9A84-759CCE7ADD2C}" presName="childTextBox" presStyleLbl="fgAccFollowNode1" presStyleIdx="0" presStyleCnt="7">
        <dgm:presLayoutVars>
          <dgm:bulletEnabled val="1"/>
        </dgm:presLayoutVars>
      </dgm:prSet>
      <dgm:spPr/>
      <dgm:t>
        <a:bodyPr/>
        <a:lstStyle/>
        <a:p>
          <a:endParaRPr lang="en-US"/>
        </a:p>
      </dgm:t>
    </dgm:pt>
    <dgm:pt modelId="{D2F4D19D-C986-4205-9DC2-19F48B969B99}" type="pres">
      <dgm:prSet presAssocID="{5CF204CE-1EE7-4454-9BC9-17B43426E4F1}" presName="sp" presStyleCnt="0"/>
      <dgm:spPr/>
    </dgm:pt>
    <dgm:pt modelId="{8B1A25DE-B9BC-4F06-BC6E-CA5DD7C413C8}" type="pres">
      <dgm:prSet presAssocID="{280A3DC0-CC71-42EE-B960-AE07E2B69A67}" presName="arrowAndChildren" presStyleCnt="0"/>
      <dgm:spPr/>
    </dgm:pt>
    <dgm:pt modelId="{EB58292C-FCFA-4E86-AE03-FB0389524D44}" type="pres">
      <dgm:prSet presAssocID="{280A3DC0-CC71-42EE-B960-AE07E2B69A67}" presName="parentTextArrow" presStyleLbl="node1" presStyleIdx="0" presStyleCnt="4"/>
      <dgm:spPr/>
      <dgm:t>
        <a:bodyPr/>
        <a:lstStyle/>
        <a:p>
          <a:endParaRPr lang="en-US"/>
        </a:p>
      </dgm:t>
    </dgm:pt>
    <dgm:pt modelId="{826A8787-FF40-4489-96D1-468C7B9C02C5}" type="pres">
      <dgm:prSet presAssocID="{280A3DC0-CC71-42EE-B960-AE07E2B69A67}" presName="arrow" presStyleLbl="node1" presStyleIdx="1" presStyleCnt="4"/>
      <dgm:spPr/>
      <dgm:t>
        <a:bodyPr/>
        <a:lstStyle/>
        <a:p>
          <a:endParaRPr lang="en-US"/>
        </a:p>
      </dgm:t>
    </dgm:pt>
    <dgm:pt modelId="{E12D4957-CC7B-40DD-86EB-C6AB0F5D457A}" type="pres">
      <dgm:prSet presAssocID="{280A3DC0-CC71-42EE-B960-AE07E2B69A67}" presName="descendantArrow" presStyleCnt="0"/>
      <dgm:spPr/>
    </dgm:pt>
    <dgm:pt modelId="{9D638CDE-5197-4231-8A32-FB6E6ED19AF5}" type="pres">
      <dgm:prSet presAssocID="{C87A4F23-D232-4D6E-B963-25E93AAF09C2}" presName="childTextArrow" presStyleLbl="fgAccFollowNode1" presStyleIdx="1" presStyleCnt="7">
        <dgm:presLayoutVars>
          <dgm:bulletEnabled val="1"/>
        </dgm:presLayoutVars>
      </dgm:prSet>
      <dgm:spPr/>
      <dgm:t>
        <a:bodyPr/>
        <a:lstStyle/>
        <a:p>
          <a:endParaRPr lang="en-US"/>
        </a:p>
      </dgm:t>
    </dgm:pt>
    <dgm:pt modelId="{2BC8000E-5247-4FA1-970B-EF62286468C8}" type="pres">
      <dgm:prSet presAssocID="{B3874C71-DC03-4071-A64E-3A6B22381629}" presName="childTextArrow" presStyleLbl="fgAccFollowNode1" presStyleIdx="2" presStyleCnt="7">
        <dgm:presLayoutVars>
          <dgm:bulletEnabled val="1"/>
        </dgm:presLayoutVars>
      </dgm:prSet>
      <dgm:spPr/>
      <dgm:t>
        <a:bodyPr/>
        <a:lstStyle/>
        <a:p>
          <a:endParaRPr lang="en-US"/>
        </a:p>
      </dgm:t>
    </dgm:pt>
    <dgm:pt modelId="{4CADB520-B114-4E57-AB09-7BD0E85CCDAA}" type="pres">
      <dgm:prSet presAssocID="{97EEF467-2832-42FC-B254-A374ACA5F880}" presName="sp" presStyleCnt="0"/>
      <dgm:spPr/>
    </dgm:pt>
    <dgm:pt modelId="{2B5DD2A5-64B7-441A-B43A-1F91D265C5B7}" type="pres">
      <dgm:prSet presAssocID="{ACD1CC1B-E940-46E5-B4F6-B48F3C0AB092}" presName="arrowAndChildren" presStyleCnt="0"/>
      <dgm:spPr/>
    </dgm:pt>
    <dgm:pt modelId="{466EF93F-8757-427E-AD0C-02084DF02E42}" type="pres">
      <dgm:prSet presAssocID="{ACD1CC1B-E940-46E5-B4F6-B48F3C0AB092}" presName="parentTextArrow" presStyleLbl="node1" presStyleIdx="1" presStyleCnt="4"/>
      <dgm:spPr/>
      <dgm:t>
        <a:bodyPr/>
        <a:lstStyle/>
        <a:p>
          <a:endParaRPr lang="en-US"/>
        </a:p>
      </dgm:t>
    </dgm:pt>
    <dgm:pt modelId="{BBEA5A63-6FFA-4F79-B000-1ED637A3129A}" type="pres">
      <dgm:prSet presAssocID="{ACD1CC1B-E940-46E5-B4F6-B48F3C0AB092}" presName="arrow" presStyleLbl="node1" presStyleIdx="2" presStyleCnt="4"/>
      <dgm:spPr/>
      <dgm:t>
        <a:bodyPr/>
        <a:lstStyle/>
        <a:p>
          <a:endParaRPr lang="en-US"/>
        </a:p>
      </dgm:t>
    </dgm:pt>
    <dgm:pt modelId="{8614C9CA-BEC3-468A-AB36-97EF7AE54228}" type="pres">
      <dgm:prSet presAssocID="{ACD1CC1B-E940-46E5-B4F6-B48F3C0AB092}" presName="descendantArrow" presStyleCnt="0"/>
      <dgm:spPr/>
    </dgm:pt>
    <dgm:pt modelId="{51857E30-CB5E-4EE5-A174-715415772542}" type="pres">
      <dgm:prSet presAssocID="{AF7D7C16-2CD7-4252-A994-9664E4D0E8F3}" presName="childTextArrow" presStyleLbl="fgAccFollowNode1" presStyleIdx="3" presStyleCnt="7">
        <dgm:presLayoutVars>
          <dgm:bulletEnabled val="1"/>
        </dgm:presLayoutVars>
      </dgm:prSet>
      <dgm:spPr/>
      <dgm:t>
        <a:bodyPr/>
        <a:lstStyle/>
        <a:p>
          <a:endParaRPr lang="en-US"/>
        </a:p>
      </dgm:t>
    </dgm:pt>
    <dgm:pt modelId="{4D39DA48-ECB0-4A11-8EAE-276640600068}" type="pres">
      <dgm:prSet presAssocID="{F6B158B3-9949-4763-8B67-E8976E70C2DA}" presName="childTextArrow" presStyleLbl="fgAccFollowNode1" presStyleIdx="4" presStyleCnt="7">
        <dgm:presLayoutVars>
          <dgm:bulletEnabled val="1"/>
        </dgm:presLayoutVars>
      </dgm:prSet>
      <dgm:spPr/>
      <dgm:t>
        <a:bodyPr/>
        <a:lstStyle/>
        <a:p>
          <a:endParaRPr lang="en-US"/>
        </a:p>
      </dgm:t>
    </dgm:pt>
    <dgm:pt modelId="{4ACFC73A-51AD-424E-BA13-D8567AB68E13}" type="pres">
      <dgm:prSet presAssocID="{82C5C79B-5039-420A-9CB0-72E894F64A56}" presName="sp" presStyleCnt="0"/>
      <dgm:spPr/>
    </dgm:pt>
    <dgm:pt modelId="{81DCDBF1-6BB8-4F87-A118-3F698053FBEF}" type="pres">
      <dgm:prSet presAssocID="{59764209-C261-4EBA-A7FC-DD65E63B821D}" presName="arrowAndChildren" presStyleCnt="0"/>
      <dgm:spPr/>
    </dgm:pt>
    <dgm:pt modelId="{7A2916B8-A64C-4352-91AA-01080A524C2B}" type="pres">
      <dgm:prSet presAssocID="{59764209-C261-4EBA-A7FC-DD65E63B821D}" presName="parentTextArrow" presStyleLbl="node1" presStyleIdx="2" presStyleCnt="4"/>
      <dgm:spPr/>
      <dgm:t>
        <a:bodyPr/>
        <a:lstStyle/>
        <a:p>
          <a:endParaRPr lang="en-US"/>
        </a:p>
      </dgm:t>
    </dgm:pt>
    <dgm:pt modelId="{81762405-1917-4B4C-9862-5B675DC305DD}" type="pres">
      <dgm:prSet presAssocID="{59764209-C261-4EBA-A7FC-DD65E63B821D}" presName="arrow" presStyleLbl="node1" presStyleIdx="3" presStyleCnt="4"/>
      <dgm:spPr/>
      <dgm:t>
        <a:bodyPr/>
        <a:lstStyle/>
        <a:p>
          <a:endParaRPr lang="en-US"/>
        </a:p>
      </dgm:t>
    </dgm:pt>
    <dgm:pt modelId="{070D875C-69F4-4BFE-8C58-E9674A127469}" type="pres">
      <dgm:prSet presAssocID="{59764209-C261-4EBA-A7FC-DD65E63B821D}" presName="descendantArrow" presStyleCnt="0"/>
      <dgm:spPr/>
    </dgm:pt>
    <dgm:pt modelId="{F617A7FA-DF1B-470F-85BA-D4C2C05E583B}" type="pres">
      <dgm:prSet presAssocID="{DB5084F5-B0E6-4DB2-8B19-55323B977514}" presName="childTextArrow" presStyleLbl="fgAccFollowNode1" presStyleIdx="5" presStyleCnt="7">
        <dgm:presLayoutVars>
          <dgm:bulletEnabled val="1"/>
        </dgm:presLayoutVars>
      </dgm:prSet>
      <dgm:spPr/>
      <dgm:t>
        <a:bodyPr/>
        <a:lstStyle/>
        <a:p>
          <a:endParaRPr lang="en-US"/>
        </a:p>
      </dgm:t>
    </dgm:pt>
    <dgm:pt modelId="{1317F075-86D0-430D-891B-387FC23D5FD1}" type="pres">
      <dgm:prSet presAssocID="{8A07AC3E-B262-4710-BFCE-B267B4DF9355}" presName="childTextArrow" presStyleLbl="fgAccFollowNode1" presStyleIdx="6" presStyleCnt="7">
        <dgm:presLayoutVars>
          <dgm:bulletEnabled val="1"/>
        </dgm:presLayoutVars>
      </dgm:prSet>
      <dgm:spPr/>
      <dgm:t>
        <a:bodyPr/>
        <a:lstStyle/>
        <a:p>
          <a:endParaRPr lang="en-US"/>
        </a:p>
      </dgm:t>
    </dgm:pt>
  </dgm:ptLst>
  <dgm:cxnLst>
    <dgm:cxn modelId="{982A3D1A-230A-440B-9605-36C7668E010A}" type="presOf" srcId="{C87A4F23-D232-4D6E-B963-25E93AAF09C2}" destId="{9D638CDE-5197-4231-8A32-FB6E6ED19AF5}" srcOrd="0" destOrd="0" presId="urn:microsoft.com/office/officeart/2005/8/layout/process4"/>
    <dgm:cxn modelId="{DD2FCA31-575D-44CA-9B61-811B1EB3B41B}" type="presOf" srcId="{648D4202-DAD5-4DFA-9A84-759CCE7ADD2C}" destId="{C8E462B6-D196-47F4-A9DB-9741DA905116}" srcOrd="0" destOrd="0" presId="urn:microsoft.com/office/officeart/2005/8/layout/process4"/>
    <dgm:cxn modelId="{2AC250DF-FDA2-436A-B328-AB521BE2C1AF}" srcId="{59764209-C261-4EBA-A7FC-DD65E63B821D}" destId="{DB5084F5-B0E6-4DB2-8B19-55323B977514}" srcOrd="0" destOrd="0" parTransId="{55E8CFB7-A2AA-4528-94F4-E2D695BD9E86}" sibTransId="{339C76CE-0959-4143-B127-A56A73251239}"/>
    <dgm:cxn modelId="{F2B3724D-E6C4-418A-8517-0EED3A6A6FB8}" type="presOf" srcId="{B915609A-1693-4642-B0C6-943D0B62F62C}" destId="{AB93BBFD-74A8-4FBD-8785-40EBF97F38A4}" srcOrd="0" destOrd="0" presId="urn:microsoft.com/office/officeart/2005/8/layout/process4"/>
    <dgm:cxn modelId="{96DFCB1A-935F-4E67-B60F-24AFBDEDD4F4}" srcId="{59764209-C261-4EBA-A7FC-DD65E63B821D}" destId="{8A07AC3E-B262-4710-BFCE-B267B4DF9355}" srcOrd="1" destOrd="0" parTransId="{55EA67F8-1349-45DB-B371-51C66E6F26D4}" sibTransId="{23E68F65-B0DF-4E00-88E5-E81B97009362}"/>
    <dgm:cxn modelId="{67B41597-8844-48DE-8D5C-2174AF793075}" srcId="{280A3DC0-CC71-42EE-B960-AE07E2B69A67}" destId="{C87A4F23-D232-4D6E-B963-25E93AAF09C2}" srcOrd="0" destOrd="0" parTransId="{0B5001CB-72BA-48D2-BBE0-BBE48E1C26B2}" sibTransId="{30C5A0E4-F233-4CB3-877A-FA8540F08822}"/>
    <dgm:cxn modelId="{F458442F-B102-4645-855D-BDE5FDC222E6}" type="presOf" srcId="{ACD1CC1B-E940-46E5-B4F6-B48F3C0AB092}" destId="{466EF93F-8757-427E-AD0C-02084DF02E42}" srcOrd="0" destOrd="0" presId="urn:microsoft.com/office/officeart/2005/8/layout/process4"/>
    <dgm:cxn modelId="{FF65CF3E-5CDF-4F6D-836B-D899A8232285}" srcId="{ACD1CC1B-E940-46E5-B4F6-B48F3C0AB092}" destId="{AF7D7C16-2CD7-4252-A994-9664E4D0E8F3}" srcOrd="0" destOrd="0" parTransId="{52108AD3-8E61-42AF-B97C-F838FCA332D7}" sibTransId="{F2455C0F-104C-4C11-A886-2678FE16DC9B}"/>
    <dgm:cxn modelId="{2939D6AD-9EAA-4926-887F-3CA47113DE05}" type="presOf" srcId="{AF7D7C16-2CD7-4252-A994-9664E4D0E8F3}" destId="{51857E30-CB5E-4EE5-A174-715415772542}" srcOrd="0" destOrd="0" presId="urn:microsoft.com/office/officeart/2005/8/layout/process4"/>
    <dgm:cxn modelId="{79EA7EC3-189E-42AA-A2B4-397BAEC0300B}" type="presOf" srcId="{BC637DD9-7ACF-454C-AAEA-846FD62EFF24}" destId="{024A13A1-4148-4FEC-9B19-E008B62E9956}" srcOrd="1" destOrd="0" presId="urn:microsoft.com/office/officeart/2005/8/layout/process4"/>
    <dgm:cxn modelId="{4DB684AF-A66F-469B-AB29-DB3EDBBA0722}" srcId="{ACD1CC1B-E940-46E5-B4F6-B48F3C0AB092}" destId="{F6B158B3-9949-4763-8B67-E8976E70C2DA}" srcOrd="1" destOrd="0" parTransId="{246E26C7-79AA-4F4D-9149-82575CEDD39A}" sibTransId="{D7785E2E-828B-4CFB-967F-04FDCB50B3EA}"/>
    <dgm:cxn modelId="{CDBAA267-F34E-4057-B049-8F9648E2AB86}" type="presOf" srcId="{59764209-C261-4EBA-A7FC-DD65E63B821D}" destId="{81762405-1917-4B4C-9862-5B675DC305DD}" srcOrd="1" destOrd="0" presId="urn:microsoft.com/office/officeart/2005/8/layout/process4"/>
    <dgm:cxn modelId="{CD0F6BE1-CB8A-4323-9C2E-2F6B2BD066A3}" srcId="{280A3DC0-CC71-42EE-B960-AE07E2B69A67}" destId="{B3874C71-DC03-4071-A64E-3A6B22381629}" srcOrd="1" destOrd="0" parTransId="{B2A490A2-7C58-4560-A90F-6BBB8436871A}" sibTransId="{A6824E99-CB0B-43C4-8207-ADEE42D76088}"/>
    <dgm:cxn modelId="{89A249F1-3C71-4B1E-88A8-73C5F1BCC351}" srcId="{B915609A-1693-4642-B0C6-943D0B62F62C}" destId="{280A3DC0-CC71-42EE-B960-AE07E2B69A67}" srcOrd="2" destOrd="0" parTransId="{34EC06EA-8E8B-4A9E-A75E-9B2CE05A1982}" sibTransId="{5CF204CE-1EE7-4454-9BC9-17B43426E4F1}"/>
    <dgm:cxn modelId="{ABAA62F8-1850-4F81-9F46-78D5708922C8}" type="presOf" srcId="{280A3DC0-CC71-42EE-B960-AE07E2B69A67}" destId="{826A8787-FF40-4489-96D1-468C7B9C02C5}" srcOrd="1" destOrd="0" presId="urn:microsoft.com/office/officeart/2005/8/layout/process4"/>
    <dgm:cxn modelId="{9DF3D777-AFF3-40D5-BA7A-D73F8A7C3210}" type="presOf" srcId="{F6B158B3-9949-4763-8B67-E8976E70C2DA}" destId="{4D39DA48-ECB0-4A11-8EAE-276640600068}" srcOrd="0" destOrd="0" presId="urn:microsoft.com/office/officeart/2005/8/layout/process4"/>
    <dgm:cxn modelId="{DAC1D593-DC4A-4441-BFAA-90FE7FD72499}" type="presOf" srcId="{DB5084F5-B0E6-4DB2-8B19-55323B977514}" destId="{F617A7FA-DF1B-470F-85BA-D4C2C05E583B}" srcOrd="0" destOrd="0" presId="urn:microsoft.com/office/officeart/2005/8/layout/process4"/>
    <dgm:cxn modelId="{A3456CCD-B529-4A06-9158-F0409C117E20}" type="presOf" srcId="{B3874C71-DC03-4071-A64E-3A6B22381629}" destId="{2BC8000E-5247-4FA1-970B-EF62286468C8}" srcOrd="0" destOrd="0" presId="urn:microsoft.com/office/officeart/2005/8/layout/process4"/>
    <dgm:cxn modelId="{AD102A4E-E719-4F28-B5A3-10C38E5D619A}" type="presOf" srcId="{59764209-C261-4EBA-A7FC-DD65E63B821D}" destId="{7A2916B8-A64C-4352-91AA-01080A524C2B}" srcOrd="0" destOrd="0" presId="urn:microsoft.com/office/officeart/2005/8/layout/process4"/>
    <dgm:cxn modelId="{0B767B59-728A-41CC-8EEC-4128A607E5C8}" srcId="{B915609A-1693-4642-B0C6-943D0B62F62C}" destId="{BC637DD9-7ACF-454C-AAEA-846FD62EFF24}" srcOrd="3" destOrd="0" parTransId="{AA6F0416-0F4C-41A5-94C6-AE8A39027FB6}" sibTransId="{C02D8699-17A5-470D-B65A-B12570694303}"/>
    <dgm:cxn modelId="{B7F9037C-A09C-49C9-AF9C-8FD8C064256D}" type="presOf" srcId="{ACD1CC1B-E940-46E5-B4F6-B48F3C0AB092}" destId="{BBEA5A63-6FFA-4F79-B000-1ED637A3129A}" srcOrd="1" destOrd="0" presId="urn:microsoft.com/office/officeart/2005/8/layout/process4"/>
    <dgm:cxn modelId="{34CD848F-3C30-46B8-8786-BF6173652406}" type="presOf" srcId="{BC637DD9-7ACF-454C-AAEA-846FD62EFF24}" destId="{166D85E4-DEA1-40C0-93C7-638B5C18D3D5}" srcOrd="0" destOrd="0" presId="urn:microsoft.com/office/officeart/2005/8/layout/process4"/>
    <dgm:cxn modelId="{9DBAE2BA-5108-4004-B1B4-228AFD697ADF}" srcId="{BC637DD9-7ACF-454C-AAEA-846FD62EFF24}" destId="{648D4202-DAD5-4DFA-9A84-759CCE7ADD2C}" srcOrd="0" destOrd="0" parTransId="{8C41A99C-1C50-46A1-B304-7CB234297C96}" sibTransId="{9F7DD3CE-BF5D-4F19-B30B-2C8478AF5FC1}"/>
    <dgm:cxn modelId="{4ED1B0EF-8F93-438D-B801-E898207E5A5E}" type="presOf" srcId="{280A3DC0-CC71-42EE-B960-AE07E2B69A67}" destId="{EB58292C-FCFA-4E86-AE03-FB0389524D44}" srcOrd="0" destOrd="0" presId="urn:microsoft.com/office/officeart/2005/8/layout/process4"/>
    <dgm:cxn modelId="{6ACC4C85-5CD5-46EF-AC66-3CA5F65A2573}" srcId="{B915609A-1693-4642-B0C6-943D0B62F62C}" destId="{59764209-C261-4EBA-A7FC-DD65E63B821D}" srcOrd="0" destOrd="0" parTransId="{20B2C53A-5C64-4EF3-B932-3F2FF2C599EF}" sibTransId="{82C5C79B-5039-420A-9CB0-72E894F64A56}"/>
    <dgm:cxn modelId="{06EDAA00-B4F4-4B57-9A0F-B43385A59D59}" type="presOf" srcId="{8A07AC3E-B262-4710-BFCE-B267B4DF9355}" destId="{1317F075-86D0-430D-891B-387FC23D5FD1}" srcOrd="0" destOrd="0" presId="urn:microsoft.com/office/officeart/2005/8/layout/process4"/>
    <dgm:cxn modelId="{93009039-5E63-410C-B939-154DAD00AB7D}" srcId="{B915609A-1693-4642-B0C6-943D0B62F62C}" destId="{ACD1CC1B-E940-46E5-B4F6-B48F3C0AB092}" srcOrd="1" destOrd="0" parTransId="{82A458FD-7AA9-44F5-9601-9400D9A2CD94}" sibTransId="{97EEF467-2832-42FC-B254-A374ACA5F880}"/>
    <dgm:cxn modelId="{EB225C40-2AB4-4F88-BFF3-60D2608B7F5D}" type="presParOf" srcId="{AB93BBFD-74A8-4FBD-8785-40EBF97F38A4}" destId="{3FEDB729-BD1D-4A61-8EA8-9584083B178C}" srcOrd="0" destOrd="0" presId="urn:microsoft.com/office/officeart/2005/8/layout/process4"/>
    <dgm:cxn modelId="{1E764094-C4CF-4F9C-97E9-B49EEC0DAAE4}" type="presParOf" srcId="{3FEDB729-BD1D-4A61-8EA8-9584083B178C}" destId="{166D85E4-DEA1-40C0-93C7-638B5C18D3D5}" srcOrd="0" destOrd="0" presId="urn:microsoft.com/office/officeart/2005/8/layout/process4"/>
    <dgm:cxn modelId="{B6E8FA2B-791E-4446-BBF6-20E3DE9A8FDA}" type="presParOf" srcId="{3FEDB729-BD1D-4A61-8EA8-9584083B178C}" destId="{024A13A1-4148-4FEC-9B19-E008B62E9956}" srcOrd="1" destOrd="0" presId="urn:microsoft.com/office/officeart/2005/8/layout/process4"/>
    <dgm:cxn modelId="{18142AC2-1643-48D8-932C-98DDD4961342}" type="presParOf" srcId="{3FEDB729-BD1D-4A61-8EA8-9584083B178C}" destId="{7CB08BCE-B66C-4696-AFA0-1ECC9FC16CBB}" srcOrd="2" destOrd="0" presId="urn:microsoft.com/office/officeart/2005/8/layout/process4"/>
    <dgm:cxn modelId="{28C9264C-C59B-4F77-9437-772CD4A8E631}" type="presParOf" srcId="{7CB08BCE-B66C-4696-AFA0-1ECC9FC16CBB}" destId="{C8E462B6-D196-47F4-A9DB-9741DA905116}" srcOrd="0" destOrd="0" presId="urn:microsoft.com/office/officeart/2005/8/layout/process4"/>
    <dgm:cxn modelId="{8C3E4E67-E047-4EDF-9B3A-E03491D84C7F}" type="presParOf" srcId="{AB93BBFD-74A8-4FBD-8785-40EBF97F38A4}" destId="{D2F4D19D-C986-4205-9DC2-19F48B969B99}" srcOrd="1" destOrd="0" presId="urn:microsoft.com/office/officeart/2005/8/layout/process4"/>
    <dgm:cxn modelId="{E460D058-A145-414F-B185-08D4BA514D75}" type="presParOf" srcId="{AB93BBFD-74A8-4FBD-8785-40EBF97F38A4}" destId="{8B1A25DE-B9BC-4F06-BC6E-CA5DD7C413C8}" srcOrd="2" destOrd="0" presId="urn:microsoft.com/office/officeart/2005/8/layout/process4"/>
    <dgm:cxn modelId="{B78E4AE4-B6CE-49CA-A66F-A81605F09AE0}" type="presParOf" srcId="{8B1A25DE-B9BC-4F06-BC6E-CA5DD7C413C8}" destId="{EB58292C-FCFA-4E86-AE03-FB0389524D44}" srcOrd="0" destOrd="0" presId="urn:microsoft.com/office/officeart/2005/8/layout/process4"/>
    <dgm:cxn modelId="{40D2CF5C-7F02-44D5-8C27-08E4ADBC838A}" type="presParOf" srcId="{8B1A25DE-B9BC-4F06-BC6E-CA5DD7C413C8}" destId="{826A8787-FF40-4489-96D1-468C7B9C02C5}" srcOrd="1" destOrd="0" presId="urn:microsoft.com/office/officeart/2005/8/layout/process4"/>
    <dgm:cxn modelId="{4E89328D-A68A-4D83-824B-7CF9DAE418A0}" type="presParOf" srcId="{8B1A25DE-B9BC-4F06-BC6E-CA5DD7C413C8}" destId="{E12D4957-CC7B-40DD-86EB-C6AB0F5D457A}" srcOrd="2" destOrd="0" presId="urn:microsoft.com/office/officeart/2005/8/layout/process4"/>
    <dgm:cxn modelId="{3131EB70-F16E-49E5-9482-3C91D06FBB70}" type="presParOf" srcId="{E12D4957-CC7B-40DD-86EB-C6AB0F5D457A}" destId="{9D638CDE-5197-4231-8A32-FB6E6ED19AF5}" srcOrd="0" destOrd="0" presId="urn:microsoft.com/office/officeart/2005/8/layout/process4"/>
    <dgm:cxn modelId="{02EFCBC3-472B-428E-B070-7897B78E70B5}" type="presParOf" srcId="{E12D4957-CC7B-40DD-86EB-C6AB0F5D457A}" destId="{2BC8000E-5247-4FA1-970B-EF62286468C8}" srcOrd="1" destOrd="0" presId="urn:microsoft.com/office/officeart/2005/8/layout/process4"/>
    <dgm:cxn modelId="{5CCDCC1D-CA37-42D2-BAD1-E60B2534EB79}" type="presParOf" srcId="{AB93BBFD-74A8-4FBD-8785-40EBF97F38A4}" destId="{4CADB520-B114-4E57-AB09-7BD0E85CCDAA}" srcOrd="3" destOrd="0" presId="urn:microsoft.com/office/officeart/2005/8/layout/process4"/>
    <dgm:cxn modelId="{981D9301-0F93-43C2-B855-1BDA3DFC198F}" type="presParOf" srcId="{AB93BBFD-74A8-4FBD-8785-40EBF97F38A4}" destId="{2B5DD2A5-64B7-441A-B43A-1F91D265C5B7}" srcOrd="4" destOrd="0" presId="urn:microsoft.com/office/officeart/2005/8/layout/process4"/>
    <dgm:cxn modelId="{9D48BB22-E32D-4B1A-802B-28BFFFBC5BEE}" type="presParOf" srcId="{2B5DD2A5-64B7-441A-B43A-1F91D265C5B7}" destId="{466EF93F-8757-427E-AD0C-02084DF02E42}" srcOrd="0" destOrd="0" presId="urn:microsoft.com/office/officeart/2005/8/layout/process4"/>
    <dgm:cxn modelId="{6A77F3BB-B33D-4F7E-B949-B82BBF407DA5}" type="presParOf" srcId="{2B5DD2A5-64B7-441A-B43A-1F91D265C5B7}" destId="{BBEA5A63-6FFA-4F79-B000-1ED637A3129A}" srcOrd="1" destOrd="0" presId="urn:microsoft.com/office/officeart/2005/8/layout/process4"/>
    <dgm:cxn modelId="{7DA9203E-49BA-4BCE-AC93-4F88CB1DD4D1}" type="presParOf" srcId="{2B5DD2A5-64B7-441A-B43A-1F91D265C5B7}" destId="{8614C9CA-BEC3-468A-AB36-97EF7AE54228}" srcOrd="2" destOrd="0" presId="urn:microsoft.com/office/officeart/2005/8/layout/process4"/>
    <dgm:cxn modelId="{F0CBC31C-3F89-4F68-ABFC-F299C056B03E}" type="presParOf" srcId="{8614C9CA-BEC3-468A-AB36-97EF7AE54228}" destId="{51857E30-CB5E-4EE5-A174-715415772542}" srcOrd="0" destOrd="0" presId="urn:microsoft.com/office/officeart/2005/8/layout/process4"/>
    <dgm:cxn modelId="{9958B618-F486-44A1-A38F-627DA1FA78B7}" type="presParOf" srcId="{8614C9CA-BEC3-468A-AB36-97EF7AE54228}" destId="{4D39DA48-ECB0-4A11-8EAE-276640600068}" srcOrd="1" destOrd="0" presId="urn:microsoft.com/office/officeart/2005/8/layout/process4"/>
    <dgm:cxn modelId="{CCFA003B-E5DB-476B-BED6-E9420BCECD72}" type="presParOf" srcId="{AB93BBFD-74A8-4FBD-8785-40EBF97F38A4}" destId="{4ACFC73A-51AD-424E-BA13-D8567AB68E13}" srcOrd="5" destOrd="0" presId="urn:microsoft.com/office/officeart/2005/8/layout/process4"/>
    <dgm:cxn modelId="{E6E10C6B-C878-4DEE-8BB2-E90C38501B29}" type="presParOf" srcId="{AB93BBFD-74A8-4FBD-8785-40EBF97F38A4}" destId="{81DCDBF1-6BB8-4F87-A118-3F698053FBEF}" srcOrd="6" destOrd="0" presId="urn:microsoft.com/office/officeart/2005/8/layout/process4"/>
    <dgm:cxn modelId="{0F54F192-89FE-440E-81C6-DC023FEF4AE1}" type="presParOf" srcId="{81DCDBF1-6BB8-4F87-A118-3F698053FBEF}" destId="{7A2916B8-A64C-4352-91AA-01080A524C2B}" srcOrd="0" destOrd="0" presId="urn:microsoft.com/office/officeart/2005/8/layout/process4"/>
    <dgm:cxn modelId="{2E1A84CE-6DCE-415B-84D8-590533F1C77D}" type="presParOf" srcId="{81DCDBF1-6BB8-4F87-A118-3F698053FBEF}" destId="{81762405-1917-4B4C-9862-5B675DC305DD}" srcOrd="1" destOrd="0" presId="urn:microsoft.com/office/officeart/2005/8/layout/process4"/>
    <dgm:cxn modelId="{8C366C27-A1DF-4C6D-8C78-A19C750721C6}" type="presParOf" srcId="{81DCDBF1-6BB8-4F87-A118-3F698053FBEF}" destId="{070D875C-69F4-4BFE-8C58-E9674A127469}" srcOrd="2" destOrd="0" presId="urn:microsoft.com/office/officeart/2005/8/layout/process4"/>
    <dgm:cxn modelId="{EF4E3557-28F7-4AC5-AAEC-FA0D8678A359}" type="presParOf" srcId="{070D875C-69F4-4BFE-8C58-E9674A127469}" destId="{F617A7FA-DF1B-470F-85BA-D4C2C05E583B}" srcOrd="0" destOrd="0" presId="urn:microsoft.com/office/officeart/2005/8/layout/process4"/>
    <dgm:cxn modelId="{6633E6E5-1693-46A6-85CD-46BF1493E957}" type="presParOf" srcId="{070D875C-69F4-4BFE-8C58-E9674A127469}" destId="{1317F075-86D0-430D-891B-387FC23D5FD1}"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9C8DED-E671-4B2A-B1EB-9482EA0441AE}"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5B1FA6BA-EE9E-43AB-AB61-E0265CAEC1FD}">
      <dgm:prSet phldrT="[Text]"/>
      <dgm:spPr/>
      <dgm:t>
        <a:bodyPr/>
        <a:lstStyle/>
        <a:p>
          <a:r>
            <a:rPr lang="en-US" dirty="0" smtClean="0"/>
            <a:t>Introduce Initiative</a:t>
          </a:r>
          <a:endParaRPr lang="en-US" dirty="0"/>
        </a:p>
      </dgm:t>
    </dgm:pt>
    <dgm:pt modelId="{3F88448A-BB49-474A-ACE6-478BFBBAB4D8}" type="parTrans" cxnId="{949D349C-853D-4931-96A2-110828335DF6}">
      <dgm:prSet/>
      <dgm:spPr/>
      <dgm:t>
        <a:bodyPr/>
        <a:lstStyle/>
        <a:p>
          <a:endParaRPr lang="en-US"/>
        </a:p>
      </dgm:t>
    </dgm:pt>
    <dgm:pt modelId="{E769C9FF-0A24-4008-8884-E8E174E619BF}" type="sibTrans" cxnId="{949D349C-853D-4931-96A2-110828335DF6}">
      <dgm:prSet/>
      <dgm:spPr/>
      <dgm:t>
        <a:bodyPr/>
        <a:lstStyle/>
        <a:p>
          <a:endParaRPr lang="en-US"/>
        </a:p>
      </dgm:t>
    </dgm:pt>
    <dgm:pt modelId="{0208440D-B2D1-4054-913A-A4A82B0A9613}">
      <dgm:prSet phldrT="[Text]"/>
      <dgm:spPr/>
      <dgm:t>
        <a:bodyPr/>
        <a:lstStyle/>
        <a:p>
          <a:r>
            <a:rPr lang="en-US" dirty="0" smtClean="0"/>
            <a:t>Define</a:t>
          </a:r>
          <a:endParaRPr lang="en-US" dirty="0"/>
        </a:p>
      </dgm:t>
    </dgm:pt>
    <dgm:pt modelId="{7C146CF4-25D1-494B-8442-89CDF28DA68E}" type="parTrans" cxnId="{04994686-21E6-43FA-9A3B-13BF4E29B6DE}">
      <dgm:prSet/>
      <dgm:spPr/>
      <dgm:t>
        <a:bodyPr/>
        <a:lstStyle/>
        <a:p>
          <a:endParaRPr lang="en-US"/>
        </a:p>
      </dgm:t>
    </dgm:pt>
    <dgm:pt modelId="{D62D5665-B08C-4C5E-A862-77B8CE22CCD8}" type="sibTrans" cxnId="{04994686-21E6-43FA-9A3B-13BF4E29B6DE}">
      <dgm:prSet/>
      <dgm:spPr/>
      <dgm:t>
        <a:bodyPr/>
        <a:lstStyle/>
        <a:p>
          <a:endParaRPr lang="en-US"/>
        </a:p>
      </dgm:t>
    </dgm:pt>
    <dgm:pt modelId="{4DCE42C1-522C-4825-93CB-826D59DA9F36}">
      <dgm:prSet phldrT="[Text]"/>
      <dgm:spPr/>
      <dgm:t>
        <a:bodyPr/>
        <a:lstStyle/>
        <a:p>
          <a:r>
            <a:rPr lang="en-US" dirty="0" smtClean="0"/>
            <a:t>Student Voice</a:t>
          </a:r>
          <a:endParaRPr lang="en-US" dirty="0"/>
        </a:p>
      </dgm:t>
    </dgm:pt>
    <dgm:pt modelId="{CBF45AAA-BF09-41D2-9BB0-3975E9B29ECA}" type="parTrans" cxnId="{64003674-6778-4D09-9903-FDFCC00DA1C7}">
      <dgm:prSet/>
      <dgm:spPr/>
      <dgm:t>
        <a:bodyPr/>
        <a:lstStyle/>
        <a:p>
          <a:endParaRPr lang="en-US"/>
        </a:p>
      </dgm:t>
    </dgm:pt>
    <dgm:pt modelId="{7F4A8D7D-9914-4986-83E4-CA4A79D420EB}" type="sibTrans" cxnId="{64003674-6778-4D09-9903-FDFCC00DA1C7}">
      <dgm:prSet/>
      <dgm:spPr/>
      <dgm:t>
        <a:bodyPr/>
        <a:lstStyle/>
        <a:p>
          <a:endParaRPr lang="en-US"/>
        </a:p>
      </dgm:t>
    </dgm:pt>
    <dgm:pt modelId="{3440813B-0323-4CC5-B06C-9CF4B6FC4B20}">
      <dgm:prSet phldrT="[Text]"/>
      <dgm:spPr/>
      <dgm:t>
        <a:bodyPr/>
        <a:lstStyle/>
        <a:p>
          <a:r>
            <a:rPr lang="en-US" dirty="0" smtClean="0"/>
            <a:t>Emphasize overarching</a:t>
          </a:r>
          <a:endParaRPr lang="en-US" dirty="0"/>
        </a:p>
      </dgm:t>
    </dgm:pt>
    <dgm:pt modelId="{774C4EAD-56F2-48BB-BFD6-FD73BFDD4D6F}" type="parTrans" cxnId="{85C73A6B-62A8-4EEE-9387-D44FB926CB2C}">
      <dgm:prSet/>
      <dgm:spPr/>
      <dgm:t>
        <a:bodyPr/>
        <a:lstStyle/>
        <a:p>
          <a:endParaRPr lang="en-US"/>
        </a:p>
      </dgm:t>
    </dgm:pt>
    <dgm:pt modelId="{A13F48CA-FD3A-47D6-B37F-BCAACA0C96C7}" type="sibTrans" cxnId="{85C73A6B-62A8-4EEE-9387-D44FB926CB2C}">
      <dgm:prSet/>
      <dgm:spPr/>
      <dgm:t>
        <a:bodyPr/>
        <a:lstStyle/>
        <a:p>
          <a:endParaRPr lang="en-US"/>
        </a:p>
      </dgm:t>
    </dgm:pt>
    <dgm:pt modelId="{7679873E-EAAD-4D6B-BAA8-4231978182D3}">
      <dgm:prSet phldrT="[Text]"/>
      <dgm:spPr/>
      <dgm:t>
        <a:bodyPr/>
        <a:lstStyle/>
        <a:p>
          <a:r>
            <a:rPr lang="en-US" dirty="0" smtClean="0"/>
            <a:t>Achieved through any Program </a:t>
          </a:r>
          <a:endParaRPr lang="en-US" dirty="0"/>
        </a:p>
      </dgm:t>
    </dgm:pt>
    <dgm:pt modelId="{C484C409-F4F9-4853-9839-D5B348BE1D06}" type="parTrans" cxnId="{BCF8BF9D-58C3-4C77-8473-B8E9F2EC829C}">
      <dgm:prSet/>
      <dgm:spPr/>
      <dgm:t>
        <a:bodyPr/>
        <a:lstStyle/>
        <a:p>
          <a:endParaRPr lang="en-US"/>
        </a:p>
      </dgm:t>
    </dgm:pt>
    <dgm:pt modelId="{C9AF607C-3D66-4DB5-8C06-9194FC5630C1}" type="sibTrans" cxnId="{BCF8BF9D-58C3-4C77-8473-B8E9F2EC829C}">
      <dgm:prSet/>
      <dgm:spPr/>
      <dgm:t>
        <a:bodyPr/>
        <a:lstStyle/>
        <a:p>
          <a:endParaRPr lang="en-US"/>
        </a:p>
      </dgm:t>
    </dgm:pt>
    <dgm:pt modelId="{338D9B1A-5355-4495-9976-694043310AF9}">
      <dgm:prSet phldrT="[Text]"/>
      <dgm:spPr/>
      <dgm:t>
        <a:bodyPr/>
        <a:lstStyle/>
        <a:p>
          <a:r>
            <a:rPr lang="en-US" dirty="0" smtClean="0"/>
            <a:t>Collect Response </a:t>
          </a:r>
          <a:endParaRPr lang="en-US" dirty="0"/>
        </a:p>
      </dgm:t>
    </dgm:pt>
    <dgm:pt modelId="{E5C6E8ED-F0B2-4A7E-AA77-B6E4047BB7E6}" type="parTrans" cxnId="{6ED4A0D7-33C6-413B-A056-A33C762940F3}">
      <dgm:prSet/>
      <dgm:spPr/>
      <dgm:t>
        <a:bodyPr/>
        <a:lstStyle/>
        <a:p>
          <a:endParaRPr lang="en-US"/>
        </a:p>
      </dgm:t>
    </dgm:pt>
    <dgm:pt modelId="{7A3C6CFE-1626-4C21-8A41-F3A3890E70CD}" type="sibTrans" cxnId="{6ED4A0D7-33C6-413B-A056-A33C762940F3}">
      <dgm:prSet/>
      <dgm:spPr/>
      <dgm:t>
        <a:bodyPr/>
        <a:lstStyle/>
        <a:p>
          <a:endParaRPr lang="en-US"/>
        </a:p>
      </dgm:t>
    </dgm:pt>
    <dgm:pt modelId="{6F0591DF-7186-4DEB-A388-C9738863F8B6}">
      <dgm:prSet phldrT="[Text]"/>
      <dgm:spPr/>
      <dgm:t>
        <a:bodyPr/>
        <a:lstStyle/>
        <a:p>
          <a:r>
            <a:rPr lang="en-US" dirty="0" smtClean="0"/>
            <a:t>Handout</a:t>
          </a:r>
          <a:endParaRPr lang="en-US" dirty="0"/>
        </a:p>
      </dgm:t>
    </dgm:pt>
    <dgm:pt modelId="{FA82178E-994E-4BE8-A5AD-476DD147A7A0}" type="parTrans" cxnId="{F218CE00-2ED6-4744-90BF-C2B54A0681E7}">
      <dgm:prSet/>
      <dgm:spPr/>
      <dgm:t>
        <a:bodyPr/>
        <a:lstStyle/>
        <a:p>
          <a:endParaRPr lang="en-US"/>
        </a:p>
      </dgm:t>
    </dgm:pt>
    <dgm:pt modelId="{ED835420-4429-41F0-B95A-1A5E049D9210}" type="sibTrans" cxnId="{F218CE00-2ED6-4744-90BF-C2B54A0681E7}">
      <dgm:prSet/>
      <dgm:spPr/>
      <dgm:t>
        <a:bodyPr/>
        <a:lstStyle/>
        <a:p>
          <a:endParaRPr lang="en-US"/>
        </a:p>
      </dgm:t>
    </dgm:pt>
    <dgm:pt modelId="{F2770346-1B5B-4523-B289-C56960EAADDE}">
      <dgm:prSet phldrT="[Text]"/>
      <dgm:spPr/>
      <dgm:t>
        <a:bodyPr/>
        <a:lstStyle/>
        <a:p>
          <a:r>
            <a:rPr lang="en-US" dirty="0" smtClean="0"/>
            <a:t>Survey Monkey</a:t>
          </a:r>
          <a:endParaRPr lang="en-US" dirty="0"/>
        </a:p>
      </dgm:t>
    </dgm:pt>
    <dgm:pt modelId="{106383E5-A7EB-4DEC-97E9-289461A6458C}" type="parTrans" cxnId="{74F13D0D-0827-4250-9FC7-E08B4384282A}">
      <dgm:prSet/>
      <dgm:spPr/>
      <dgm:t>
        <a:bodyPr/>
        <a:lstStyle/>
        <a:p>
          <a:endParaRPr lang="en-US"/>
        </a:p>
      </dgm:t>
    </dgm:pt>
    <dgm:pt modelId="{AA11C0B7-9970-4105-9EDC-48C9F9D8DFE1}" type="sibTrans" cxnId="{74F13D0D-0827-4250-9FC7-E08B4384282A}">
      <dgm:prSet/>
      <dgm:spPr/>
      <dgm:t>
        <a:bodyPr/>
        <a:lstStyle/>
        <a:p>
          <a:endParaRPr lang="en-US"/>
        </a:p>
      </dgm:t>
    </dgm:pt>
    <dgm:pt modelId="{C22F1FA2-C2B6-48CE-9A16-A2F65C2EC8AC}" type="pres">
      <dgm:prSet presAssocID="{629C8DED-E671-4B2A-B1EB-9482EA0441AE}" presName="Name0" presStyleCnt="0">
        <dgm:presLayoutVars>
          <dgm:dir/>
          <dgm:animLvl val="lvl"/>
          <dgm:resizeHandles val="exact"/>
        </dgm:presLayoutVars>
      </dgm:prSet>
      <dgm:spPr/>
      <dgm:t>
        <a:bodyPr/>
        <a:lstStyle/>
        <a:p>
          <a:endParaRPr lang="en-US"/>
        </a:p>
      </dgm:t>
    </dgm:pt>
    <dgm:pt modelId="{5FB00C29-9C19-4BBF-9F39-18B8AA6FBCC8}" type="pres">
      <dgm:prSet presAssocID="{5B1FA6BA-EE9E-43AB-AB61-E0265CAEC1FD}" presName="composite" presStyleCnt="0"/>
      <dgm:spPr/>
    </dgm:pt>
    <dgm:pt modelId="{78EF352F-4B42-49B8-8532-B4E075251FF7}" type="pres">
      <dgm:prSet presAssocID="{5B1FA6BA-EE9E-43AB-AB61-E0265CAEC1FD}" presName="parTx" presStyleLbl="alignNode1" presStyleIdx="0" presStyleCnt="3">
        <dgm:presLayoutVars>
          <dgm:chMax val="0"/>
          <dgm:chPref val="0"/>
          <dgm:bulletEnabled val="1"/>
        </dgm:presLayoutVars>
      </dgm:prSet>
      <dgm:spPr/>
      <dgm:t>
        <a:bodyPr/>
        <a:lstStyle/>
        <a:p>
          <a:endParaRPr lang="en-US"/>
        </a:p>
      </dgm:t>
    </dgm:pt>
    <dgm:pt modelId="{A8D5E081-6253-4CC1-A586-45511BBCAED5}" type="pres">
      <dgm:prSet presAssocID="{5B1FA6BA-EE9E-43AB-AB61-E0265CAEC1FD}" presName="desTx" presStyleLbl="alignAccFollowNode1" presStyleIdx="0" presStyleCnt="3">
        <dgm:presLayoutVars>
          <dgm:bulletEnabled val="1"/>
        </dgm:presLayoutVars>
      </dgm:prSet>
      <dgm:spPr/>
      <dgm:t>
        <a:bodyPr/>
        <a:lstStyle/>
        <a:p>
          <a:endParaRPr lang="en-US"/>
        </a:p>
      </dgm:t>
    </dgm:pt>
    <dgm:pt modelId="{1B2065B8-D218-48A7-8AF4-0DA49DBBA8E0}" type="pres">
      <dgm:prSet presAssocID="{E769C9FF-0A24-4008-8884-E8E174E619BF}" presName="space" presStyleCnt="0"/>
      <dgm:spPr/>
    </dgm:pt>
    <dgm:pt modelId="{849F49E9-B435-4F46-8F69-C349A792E9BE}" type="pres">
      <dgm:prSet presAssocID="{3440813B-0323-4CC5-B06C-9CF4B6FC4B20}" presName="composite" presStyleCnt="0"/>
      <dgm:spPr/>
    </dgm:pt>
    <dgm:pt modelId="{44ECC002-8D48-4313-8512-B3D5482DDED3}" type="pres">
      <dgm:prSet presAssocID="{3440813B-0323-4CC5-B06C-9CF4B6FC4B20}" presName="parTx" presStyleLbl="alignNode1" presStyleIdx="1" presStyleCnt="3">
        <dgm:presLayoutVars>
          <dgm:chMax val="0"/>
          <dgm:chPref val="0"/>
          <dgm:bulletEnabled val="1"/>
        </dgm:presLayoutVars>
      </dgm:prSet>
      <dgm:spPr/>
      <dgm:t>
        <a:bodyPr/>
        <a:lstStyle/>
        <a:p>
          <a:endParaRPr lang="en-US"/>
        </a:p>
      </dgm:t>
    </dgm:pt>
    <dgm:pt modelId="{9C57C160-51E2-4030-840C-2A434276BF02}" type="pres">
      <dgm:prSet presAssocID="{3440813B-0323-4CC5-B06C-9CF4B6FC4B20}" presName="desTx" presStyleLbl="alignAccFollowNode1" presStyleIdx="1" presStyleCnt="3">
        <dgm:presLayoutVars>
          <dgm:bulletEnabled val="1"/>
        </dgm:presLayoutVars>
      </dgm:prSet>
      <dgm:spPr/>
      <dgm:t>
        <a:bodyPr/>
        <a:lstStyle/>
        <a:p>
          <a:endParaRPr lang="en-US"/>
        </a:p>
      </dgm:t>
    </dgm:pt>
    <dgm:pt modelId="{3920D00F-1900-4840-926A-AE18E704F568}" type="pres">
      <dgm:prSet presAssocID="{A13F48CA-FD3A-47D6-B37F-BCAACA0C96C7}" presName="space" presStyleCnt="0"/>
      <dgm:spPr/>
    </dgm:pt>
    <dgm:pt modelId="{BA66FF7C-8474-4FCC-A9E5-B28D87714680}" type="pres">
      <dgm:prSet presAssocID="{338D9B1A-5355-4495-9976-694043310AF9}" presName="composite" presStyleCnt="0"/>
      <dgm:spPr/>
    </dgm:pt>
    <dgm:pt modelId="{5189AF9E-75B4-4DE2-9EEB-8AD525AF635A}" type="pres">
      <dgm:prSet presAssocID="{338D9B1A-5355-4495-9976-694043310AF9}" presName="parTx" presStyleLbl="alignNode1" presStyleIdx="2" presStyleCnt="3">
        <dgm:presLayoutVars>
          <dgm:chMax val="0"/>
          <dgm:chPref val="0"/>
          <dgm:bulletEnabled val="1"/>
        </dgm:presLayoutVars>
      </dgm:prSet>
      <dgm:spPr/>
      <dgm:t>
        <a:bodyPr/>
        <a:lstStyle/>
        <a:p>
          <a:endParaRPr lang="en-US"/>
        </a:p>
      </dgm:t>
    </dgm:pt>
    <dgm:pt modelId="{5F44C55E-1869-4534-9C2D-2468B43CB4F5}" type="pres">
      <dgm:prSet presAssocID="{338D9B1A-5355-4495-9976-694043310AF9}" presName="desTx" presStyleLbl="alignAccFollowNode1" presStyleIdx="2" presStyleCnt="3">
        <dgm:presLayoutVars>
          <dgm:bulletEnabled val="1"/>
        </dgm:presLayoutVars>
      </dgm:prSet>
      <dgm:spPr/>
      <dgm:t>
        <a:bodyPr/>
        <a:lstStyle/>
        <a:p>
          <a:endParaRPr lang="en-US"/>
        </a:p>
      </dgm:t>
    </dgm:pt>
  </dgm:ptLst>
  <dgm:cxnLst>
    <dgm:cxn modelId="{85C73A6B-62A8-4EEE-9387-D44FB926CB2C}" srcId="{629C8DED-E671-4B2A-B1EB-9482EA0441AE}" destId="{3440813B-0323-4CC5-B06C-9CF4B6FC4B20}" srcOrd="1" destOrd="0" parTransId="{774C4EAD-56F2-48BB-BFD6-FD73BFDD4D6F}" sibTransId="{A13F48CA-FD3A-47D6-B37F-BCAACA0C96C7}"/>
    <dgm:cxn modelId="{64003674-6778-4D09-9903-FDFCC00DA1C7}" srcId="{5B1FA6BA-EE9E-43AB-AB61-E0265CAEC1FD}" destId="{4DCE42C1-522C-4825-93CB-826D59DA9F36}" srcOrd="1" destOrd="0" parTransId="{CBF45AAA-BF09-41D2-9BB0-3975E9B29ECA}" sibTransId="{7F4A8D7D-9914-4986-83E4-CA4A79D420EB}"/>
    <dgm:cxn modelId="{04994686-21E6-43FA-9A3B-13BF4E29B6DE}" srcId="{5B1FA6BA-EE9E-43AB-AB61-E0265CAEC1FD}" destId="{0208440D-B2D1-4054-913A-A4A82B0A9613}" srcOrd="0" destOrd="0" parTransId="{7C146CF4-25D1-494B-8442-89CDF28DA68E}" sibTransId="{D62D5665-B08C-4C5E-A862-77B8CE22CCD8}"/>
    <dgm:cxn modelId="{172C0944-80A1-4D01-BDFF-0FC1F58C2C39}" type="presOf" srcId="{F2770346-1B5B-4523-B289-C56960EAADDE}" destId="{5F44C55E-1869-4534-9C2D-2468B43CB4F5}" srcOrd="0" destOrd="1" presId="urn:microsoft.com/office/officeart/2005/8/layout/hList1"/>
    <dgm:cxn modelId="{949D349C-853D-4931-96A2-110828335DF6}" srcId="{629C8DED-E671-4B2A-B1EB-9482EA0441AE}" destId="{5B1FA6BA-EE9E-43AB-AB61-E0265CAEC1FD}" srcOrd="0" destOrd="0" parTransId="{3F88448A-BB49-474A-ACE6-478BFBBAB4D8}" sibTransId="{E769C9FF-0A24-4008-8884-E8E174E619BF}"/>
    <dgm:cxn modelId="{F218CE00-2ED6-4744-90BF-C2B54A0681E7}" srcId="{338D9B1A-5355-4495-9976-694043310AF9}" destId="{6F0591DF-7186-4DEB-A388-C9738863F8B6}" srcOrd="0" destOrd="0" parTransId="{FA82178E-994E-4BE8-A5AD-476DD147A7A0}" sibTransId="{ED835420-4429-41F0-B95A-1A5E049D9210}"/>
    <dgm:cxn modelId="{74F13D0D-0827-4250-9FC7-E08B4384282A}" srcId="{338D9B1A-5355-4495-9976-694043310AF9}" destId="{F2770346-1B5B-4523-B289-C56960EAADDE}" srcOrd="1" destOrd="0" parTransId="{106383E5-A7EB-4DEC-97E9-289461A6458C}" sibTransId="{AA11C0B7-9970-4105-9EDC-48C9F9D8DFE1}"/>
    <dgm:cxn modelId="{BFFCC9A7-FBC4-4586-9297-3097EF1400C5}" type="presOf" srcId="{3440813B-0323-4CC5-B06C-9CF4B6FC4B20}" destId="{44ECC002-8D48-4313-8512-B3D5482DDED3}" srcOrd="0" destOrd="0" presId="urn:microsoft.com/office/officeart/2005/8/layout/hList1"/>
    <dgm:cxn modelId="{6ED4A0D7-33C6-413B-A056-A33C762940F3}" srcId="{629C8DED-E671-4B2A-B1EB-9482EA0441AE}" destId="{338D9B1A-5355-4495-9976-694043310AF9}" srcOrd="2" destOrd="0" parTransId="{E5C6E8ED-F0B2-4A7E-AA77-B6E4047BB7E6}" sibTransId="{7A3C6CFE-1626-4C21-8A41-F3A3890E70CD}"/>
    <dgm:cxn modelId="{FD00213E-2C19-46F5-9582-5C316300AD36}" type="presOf" srcId="{4DCE42C1-522C-4825-93CB-826D59DA9F36}" destId="{A8D5E081-6253-4CC1-A586-45511BBCAED5}" srcOrd="0" destOrd="1" presId="urn:microsoft.com/office/officeart/2005/8/layout/hList1"/>
    <dgm:cxn modelId="{37B87C4A-BD7C-4564-962D-B9600FBE6975}" type="presOf" srcId="{6F0591DF-7186-4DEB-A388-C9738863F8B6}" destId="{5F44C55E-1869-4534-9C2D-2468B43CB4F5}" srcOrd="0" destOrd="0" presId="urn:microsoft.com/office/officeart/2005/8/layout/hList1"/>
    <dgm:cxn modelId="{3A57900F-8899-41FA-BE1F-1E82892F5C49}" type="presOf" srcId="{338D9B1A-5355-4495-9976-694043310AF9}" destId="{5189AF9E-75B4-4DE2-9EEB-8AD525AF635A}" srcOrd="0" destOrd="0" presId="urn:microsoft.com/office/officeart/2005/8/layout/hList1"/>
    <dgm:cxn modelId="{D4951582-86A2-4B1A-943A-7D76DBC342F3}" type="presOf" srcId="{0208440D-B2D1-4054-913A-A4A82B0A9613}" destId="{A8D5E081-6253-4CC1-A586-45511BBCAED5}" srcOrd="0" destOrd="0" presId="urn:microsoft.com/office/officeart/2005/8/layout/hList1"/>
    <dgm:cxn modelId="{AF973C63-A176-4820-9C39-DED5D3A036B2}" type="presOf" srcId="{5B1FA6BA-EE9E-43AB-AB61-E0265CAEC1FD}" destId="{78EF352F-4B42-49B8-8532-B4E075251FF7}" srcOrd="0" destOrd="0" presId="urn:microsoft.com/office/officeart/2005/8/layout/hList1"/>
    <dgm:cxn modelId="{BCF8BF9D-58C3-4C77-8473-B8E9F2EC829C}" srcId="{3440813B-0323-4CC5-B06C-9CF4B6FC4B20}" destId="{7679873E-EAAD-4D6B-BAA8-4231978182D3}" srcOrd="0" destOrd="0" parTransId="{C484C409-F4F9-4853-9839-D5B348BE1D06}" sibTransId="{C9AF607C-3D66-4DB5-8C06-9194FC5630C1}"/>
    <dgm:cxn modelId="{82865EAC-B6BF-44D9-8E5B-32E54D0B4878}" type="presOf" srcId="{7679873E-EAAD-4D6B-BAA8-4231978182D3}" destId="{9C57C160-51E2-4030-840C-2A434276BF02}" srcOrd="0" destOrd="0" presId="urn:microsoft.com/office/officeart/2005/8/layout/hList1"/>
    <dgm:cxn modelId="{DF2CB50C-1474-4290-8AB0-3BE8E0F2F8E2}" type="presOf" srcId="{629C8DED-E671-4B2A-B1EB-9482EA0441AE}" destId="{C22F1FA2-C2B6-48CE-9A16-A2F65C2EC8AC}" srcOrd="0" destOrd="0" presId="urn:microsoft.com/office/officeart/2005/8/layout/hList1"/>
    <dgm:cxn modelId="{3D1C3461-93A5-4F72-AF0B-74F82AB3137B}" type="presParOf" srcId="{C22F1FA2-C2B6-48CE-9A16-A2F65C2EC8AC}" destId="{5FB00C29-9C19-4BBF-9F39-18B8AA6FBCC8}" srcOrd="0" destOrd="0" presId="urn:microsoft.com/office/officeart/2005/8/layout/hList1"/>
    <dgm:cxn modelId="{C932D39E-A6C3-4308-8791-1B93D8D0B38B}" type="presParOf" srcId="{5FB00C29-9C19-4BBF-9F39-18B8AA6FBCC8}" destId="{78EF352F-4B42-49B8-8532-B4E075251FF7}" srcOrd="0" destOrd="0" presId="urn:microsoft.com/office/officeart/2005/8/layout/hList1"/>
    <dgm:cxn modelId="{A483DA02-660E-4F9A-A97F-D6C50AD2DF38}" type="presParOf" srcId="{5FB00C29-9C19-4BBF-9F39-18B8AA6FBCC8}" destId="{A8D5E081-6253-4CC1-A586-45511BBCAED5}" srcOrd="1" destOrd="0" presId="urn:microsoft.com/office/officeart/2005/8/layout/hList1"/>
    <dgm:cxn modelId="{A6DDBAEE-F670-4C14-9DB7-012A8DEE24E4}" type="presParOf" srcId="{C22F1FA2-C2B6-48CE-9A16-A2F65C2EC8AC}" destId="{1B2065B8-D218-48A7-8AF4-0DA49DBBA8E0}" srcOrd="1" destOrd="0" presId="urn:microsoft.com/office/officeart/2005/8/layout/hList1"/>
    <dgm:cxn modelId="{9CFF6D4D-1E4C-4E2C-BC39-B2CF7C970069}" type="presParOf" srcId="{C22F1FA2-C2B6-48CE-9A16-A2F65C2EC8AC}" destId="{849F49E9-B435-4F46-8F69-C349A792E9BE}" srcOrd="2" destOrd="0" presId="urn:microsoft.com/office/officeart/2005/8/layout/hList1"/>
    <dgm:cxn modelId="{A6077BEB-9E13-496C-87A1-6C9859C90571}" type="presParOf" srcId="{849F49E9-B435-4F46-8F69-C349A792E9BE}" destId="{44ECC002-8D48-4313-8512-B3D5482DDED3}" srcOrd="0" destOrd="0" presId="urn:microsoft.com/office/officeart/2005/8/layout/hList1"/>
    <dgm:cxn modelId="{C7A7BEC9-A2AE-4432-A43D-63C0630DF91A}" type="presParOf" srcId="{849F49E9-B435-4F46-8F69-C349A792E9BE}" destId="{9C57C160-51E2-4030-840C-2A434276BF02}" srcOrd="1" destOrd="0" presId="urn:microsoft.com/office/officeart/2005/8/layout/hList1"/>
    <dgm:cxn modelId="{0FBFCB3F-D6FF-4B91-9863-C69C26661078}" type="presParOf" srcId="{C22F1FA2-C2B6-48CE-9A16-A2F65C2EC8AC}" destId="{3920D00F-1900-4840-926A-AE18E704F568}" srcOrd="3" destOrd="0" presId="urn:microsoft.com/office/officeart/2005/8/layout/hList1"/>
    <dgm:cxn modelId="{7AAA16B5-05BE-4314-ADD9-C6E99FED28C0}" type="presParOf" srcId="{C22F1FA2-C2B6-48CE-9A16-A2F65C2EC8AC}" destId="{BA66FF7C-8474-4FCC-A9E5-B28D87714680}" srcOrd="4" destOrd="0" presId="urn:microsoft.com/office/officeart/2005/8/layout/hList1"/>
    <dgm:cxn modelId="{A08075C6-DFE5-482E-944D-F6B939337DB3}" type="presParOf" srcId="{BA66FF7C-8474-4FCC-A9E5-B28D87714680}" destId="{5189AF9E-75B4-4DE2-9EEB-8AD525AF635A}" srcOrd="0" destOrd="0" presId="urn:microsoft.com/office/officeart/2005/8/layout/hList1"/>
    <dgm:cxn modelId="{29B46746-05B2-49E6-9415-ABF1ECCB4072}" type="presParOf" srcId="{BA66FF7C-8474-4FCC-A9E5-B28D87714680}" destId="{5F44C55E-1869-4534-9C2D-2468B43CB4F5}"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09D665-04B3-4503-A7D2-9D7BD1EE85B2}">
      <dsp:nvSpPr>
        <dsp:cNvPr id="0" name=""/>
        <dsp:cNvSpPr/>
      </dsp:nvSpPr>
      <dsp:spPr>
        <a:xfrm>
          <a:off x="113029"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A996B-59B8-41B0-BBDB-82E638AD7886}">
      <dsp:nvSpPr>
        <dsp:cNvPr id="0" name=""/>
        <dsp:cNvSpPr/>
      </dsp:nvSpPr>
      <dsp:spPr>
        <a:xfrm>
          <a:off x="1032705" y="3123819"/>
          <a:ext cx="188280" cy="1882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1C059-18DA-48AE-8649-644420C475B2}">
      <dsp:nvSpPr>
        <dsp:cNvPr id="0" name=""/>
        <dsp:cNvSpPr/>
      </dsp:nvSpPr>
      <dsp:spPr>
        <a:xfrm>
          <a:off x="1126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lvl="0" algn="l" defTabSz="933450">
            <a:lnSpc>
              <a:spcPct val="90000"/>
            </a:lnSpc>
            <a:spcBef>
              <a:spcPct val="0"/>
            </a:spcBef>
            <a:spcAft>
              <a:spcPct val="35000"/>
            </a:spcAft>
          </a:pPr>
          <a:r>
            <a:rPr lang="en-US" sz="2100" kern="1200" dirty="0" smtClean="0">
              <a:solidFill>
                <a:schemeClr val="accent1">
                  <a:lumMod val="50000"/>
                </a:schemeClr>
              </a:solidFill>
            </a:rPr>
            <a:t>Began 2002</a:t>
          </a:r>
          <a:endParaRPr lang="en-US" sz="2100" kern="1200" dirty="0">
            <a:solidFill>
              <a:schemeClr val="accent1">
                <a:lumMod val="50000"/>
              </a:schemeClr>
            </a:solidFill>
          </a:endParaRPr>
        </a:p>
      </dsp:txBody>
      <dsp:txXfrm>
        <a:off x="1126845" y="3217959"/>
        <a:ext cx="1687279" cy="1308003"/>
      </dsp:txXfrm>
    </dsp:sp>
    <dsp:sp modelId="{4BEFA67F-457C-4D86-AE54-7049D2966977}">
      <dsp:nvSpPr>
        <dsp:cNvPr id="0" name=""/>
        <dsp:cNvSpPr/>
      </dsp:nvSpPr>
      <dsp:spPr>
        <a:xfrm>
          <a:off x="2694638" y="1893662"/>
          <a:ext cx="340352" cy="34035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21A009-1706-4BAC-A1E4-768B9639BCD9}">
      <dsp:nvSpPr>
        <dsp:cNvPr id="0" name=""/>
        <dsp:cNvSpPr/>
      </dsp:nvSpPr>
      <dsp:spPr>
        <a:xfrm>
          <a:off x="2864815"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lvl="0" algn="l" defTabSz="933450">
            <a:lnSpc>
              <a:spcPct val="90000"/>
            </a:lnSpc>
            <a:spcBef>
              <a:spcPct val="0"/>
            </a:spcBef>
            <a:spcAft>
              <a:spcPct val="35000"/>
            </a:spcAft>
          </a:pPr>
          <a:r>
            <a:rPr lang="en-US" sz="2100" kern="1200" dirty="0" smtClean="0">
              <a:solidFill>
                <a:schemeClr val="accent1">
                  <a:lumMod val="50000"/>
                </a:schemeClr>
              </a:solidFill>
            </a:rPr>
            <a:t>2007-2012 Assessment Plan</a:t>
          </a:r>
          <a:endParaRPr lang="en-US" sz="2100" kern="1200" dirty="0">
            <a:solidFill>
              <a:schemeClr val="accent1">
                <a:lumMod val="50000"/>
              </a:schemeClr>
            </a:solidFill>
          </a:endParaRPr>
        </a:p>
      </dsp:txBody>
      <dsp:txXfrm>
        <a:off x="2864815" y="2063839"/>
        <a:ext cx="1737969" cy="2462123"/>
      </dsp:txXfrm>
    </dsp:sp>
    <dsp:sp modelId="{2132E6ED-8972-423F-A9CB-CB8D977FB1B8}">
      <dsp:nvSpPr>
        <dsp:cNvPr id="0" name=""/>
        <dsp:cNvSpPr/>
      </dsp:nvSpPr>
      <dsp:spPr>
        <a:xfrm>
          <a:off x="4693304" y="1145068"/>
          <a:ext cx="470700" cy="47070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1374E2-DBF7-4015-8BC7-FE465725574B}">
      <dsp:nvSpPr>
        <dsp:cNvPr id="0" name=""/>
        <dsp:cNvSpPr/>
      </dsp:nvSpPr>
      <dsp:spPr>
        <a:xfrm>
          <a:off x="4928654"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lvl="0" algn="l" defTabSz="933450">
            <a:lnSpc>
              <a:spcPct val="90000"/>
            </a:lnSpc>
            <a:spcBef>
              <a:spcPct val="0"/>
            </a:spcBef>
            <a:spcAft>
              <a:spcPct val="35000"/>
            </a:spcAft>
          </a:pPr>
          <a:r>
            <a:rPr lang="en-US" sz="2100" kern="1200" dirty="0" smtClean="0">
              <a:solidFill>
                <a:schemeClr val="accent1">
                  <a:lumMod val="50000"/>
                </a:schemeClr>
              </a:solidFill>
            </a:rPr>
            <a:t>2012-2017 Assessment Plan</a:t>
          </a:r>
          <a:endParaRPr lang="en-US" sz="2100" kern="1200" dirty="0">
            <a:solidFill>
              <a:schemeClr val="accent1">
                <a:lumMod val="50000"/>
              </a:schemeClr>
            </a:solidFill>
          </a:endParaRPr>
        </a:p>
      </dsp:txBody>
      <dsp:txXfrm>
        <a:off x="4928654" y="1380418"/>
        <a:ext cx="1737969" cy="314554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054B55-59EF-40EA-880A-5898173D193B}">
      <dsp:nvSpPr>
        <dsp:cNvPr id="0" name=""/>
        <dsp:cNvSpPr/>
      </dsp:nvSpPr>
      <dsp:spPr>
        <a:xfrm rot="5400000">
          <a:off x="57215" y="-147929"/>
          <a:ext cx="1238567" cy="154589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Mission</a:t>
          </a:r>
          <a:endParaRPr lang="en-US" sz="1800" kern="1200" dirty="0"/>
        </a:p>
      </dsp:txBody>
      <dsp:txXfrm rot="5400000">
        <a:off x="57215" y="-147929"/>
        <a:ext cx="1238567" cy="1545899"/>
      </dsp:txXfrm>
    </dsp:sp>
    <dsp:sp modelId="{7AB2A658-539E-415F-A8A2-649221E61D2D}">
      <dsp:nvSpPr>
        <dsp:cNvPr id="0" name=""/>
        <dsp:cNvSpPr/>
      </dsp:nvSpPr>
      <dsp:spPr>
        <a:xfrm rot="5400000">
          <a:off x="4198264" y="-2900065"/>
          <a:ext cx="805068" cy="6616674"/>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Through education, NWIC promotes indigenous self-determination and knowledge.</a:t>
          </a:r>
          <a:endParaRPr lang="en-US" sz="2300" kern="1200" dirty="0"/>
        </a:p>
      </dsp:txBody>
      <dsp:txXfrm rot="5400000">
        <a:off x="4198264" y="-2900065"/>
        <a:ext cx="805068" cy="6616674"/>
      </dsp:txXfrm>
    </dsp:sp>
    <dsp:sp modelId="{E1FBD1DC-3500-42E3-A010-540C38F4C2F0}">
      <dsp:nvSpPr>
        <dsp:cNvPr id="0" name=""/>
        <dsp:cNvSpPr/>
      </dsp:nvSpPr>
      <dsp:spPr>
        <a:xfrm rot="5400000">
          <a:off x="74802" y="926457"/>
          <a:ext cx="1238567" cy="1581073"/>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Strategic</a:t>
          </a:r>
        </a:p>
        <a:p>
          <a:pPr lvl="0" algn="ctr" defTabSz="800100">
            <a:lnSpc>
              <a:spcPct val="90000"/>
            </a:lnSpc>
            <a:spcBef>
              <a:spcPct val="0"/>
            </a:spcBef>
            <a:spcAft>
              <a:spcPct val="35000"/>
            </a:spcAft>
          </a:pPr>
          <a:r>
            <a:rPr lang="en-US" sz="1800" kern="1200" dirty="0" smtClean="0"/>
            <a:t>Plan</a:t>
          </a:r>
          <a:endParaRPr lang="en-US" sz="1800" kern="1200" dirty="0"/>
        </a:p>
      </dsp:txBody>
      <dsp:txXfrm rot="5400000">
        <a:off x="74802" y="926457"/>
        <a:ext cx="1238567" cy="1581073"/>
      </dsp:txXfrm>
    </dsp:sp>
    <dsp:sp modelId="{A5533F01-75E4-40BD-B134-33EA131DC0EC}">
      <dsp:nvSpPr>
        <dsp:cNvPr id="0" name=""/>
        <dsp:cNvSpPr/>
      </dsp:nvSpPr>
      <dsp:spPr>
        <a:xfrm rot="5400000">
          <a:off x="4215640" y="-1826207"/>
          <a:ext cx="805492" cy="665332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Engage Indigenous Knowledge</a:t>
          </a:r>
          <a:endParaRPr lang="en-US" sz="2300" kern="1200" dirty="0"/>
        </a:p>
        <a:p>
          <a:pPr marL="228600" lvl="1" indent="-228600" algn="l" defTabSz="1022350">
            <a:lnSpc>
              <a:spcPct val="90000"/>
            </a:lnSpc>
            <a:spcBef>
              <a:spcPct val="0"/>
            </a:spcBef>
            <a:spcAft>
              <a:spcPct val="15000"/>
            </a:spcAft>
            <a:buChar char="••"/>
          </a:pPr>
          <a:r>
            <a:rPr lang="en-US" sz="2300" kern="1200" dirty="0" smtClean="0"/>
            <a:t>Commitment to Student Success</a:t>
          </a:r>
          <a:endParaRPr lang="en-US" sz="2300" kern="1200" dirty="0"/>
        </a:p>
      </dsp:txBody>
      <dsp:txXfrm rot="5400000">
        <a:off x="4215640" y="-1826207"/>
        <a:ext cx="805492" cy="6653327"/>
      </dsp:txXfrm>
    </dsp:sp>
    <dsp:sp modelId="{C1BBC8BD-C96C-4F6B-A0FA-4B25AD348D75}">
      <dsp:nvSpPr>
        <dsp:cNvPr id="0" name=""/>
        <dsp:cNvSpPr/>
      </dsp:nvSpPr>
      <dsp:spPr>
        <a:xfrm rot="5400000">
          <a:off x="-53634" y="2146868"/>
          <a:ext cx="1238567" cy="1324199"/>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Institutional</a:t>
          </a:r>
        </a:p>
        <a:p>
          <a:pPr lvl="0" algn="ctr" defTabSz="800100">
            <a:lnSpc>
              <a:spcPct val="90000"/>
            </a:lnSpc>
            <a:spcBef>
              <a:spcPct val="0"/>
            </a:spcBef>
            <a:spcAft>
              <a:spcPct val="35000"/>
            </a:spcAft>
          </a:pPr>
          <a:r>
            <a:rPr lang="en-US" sz="1800" kern="1200" dirty="0" smtClean="0"/>
            <a:t>Outcomes</a:t>
          </a:r>
          <a:endParaRPr lang="en-US" sz="1800" kern="1200" dirty="0"/>
        </a:p>
      </dsp:txBody>
      <dsp:txXfrm rot="5400000">
        <a:off x="-53634" y="2146868"/>
        <a:ext cx="1238567" cy="1324199"/>
      </dsp:txXfrm>
    </dsp:sp>
    <dsp:sp modelId="{586BF1D5-FD4C-4CBB-86C1-AC5353402BA1}">
      <dsp:nvSpPr>
        <dsp:cNvPr id="0" name=""/>
        <dsp:cNvSpPr/>
      </dsp:nvSpPr>
      <dsp:spPr>
        <a:xfrm rot="5400000">
          <a:off x="4087415" y="-669969"/>
          <a:ext cx="805068" cy="652437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Tribal Outcomes</a:t>
          </a:r>
          <a:endParaRPr lang="en-US" sz="2300" kern="1200" dirty="0"/>
        </a:p>
        <a:p>
          <a:pPr marL="228600" lvl="1" indent="-228600" algn="l" defTabSz="1022350">
            <a:lnSpc>
              <a:spcPct val="90000"/>
            </a:lnSpc>
            <a:spcBef>
              <a:spcPct val="0"/>
            </a:spcBef>
            <a:spcAft>
              <a:spcPct val="15000"/>
            </a:spcAft>
            <a:buChar char="••"/>
          </a:pPr>
          <a:r>
            <a:rPr lang="en-US" sz="2300" kern="1200" dirty="0" smtClean="0"/>
            <a:t>General Education Outcomes</a:t>
          </a:r>
          <a:endParaRPr lang="en-US" sz="2300" kern="1200" dirty="0"/>
        </a:p>
      </dsp:txBody>
      <dsp:txXfrm rot="5400000">
        <a:off x="4087415" y="-669969"/>
        <a:ext cx="805068" cy="6524377"/>
      </dsp:txXfrm>
    </dsp:sp>
    <dsp:sp modelId="{C1BDF8C5-7470-41E4-B2AD-4BA72E410F10}">
      <dsp:nvSpPr>
        <dsp:cNvPr id="0" name=""/>
        <dsp:cNvSpPr/>
      </dsp:nvSpPr>
      <dsp:spPr>
        <a:xfrm rot="5400000">
          <a:off x="22566" y="3162642"/>
          <a:ext cx="1238567" cy="147660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Program Outcomes</a:t>
          </a:r>
          <a:endParaRPr lang="en-US" sz="1800" kern="1200" dirty="0"/>
        </a:p>
      </dsp:txBody>
      <dsp:txXfrm rot="5400000">
        <a:off x="22566" y="3162642"/>
        <a:ext cx="1238567" cy="1476600"/>
      </dsp:txXfrm>
    </dsp:sp>
    <dsp:sp modelId="{F993B3A1-CC65-4522-ADC5-0EFE795C881F}">
      <dsp:nvSpPr>
        <dsp:cNvPr id="0" name=""/>
        <dsp:cNvSpPr/>
      </dsp:nvSpPr>
      <dsp:spPr>
        <a:xfrm rot="5400000">
          <a:off x="4163615" y="393205"/>
          <a:ext cx="805068" cy="6581975"/>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t>10 Programs of Study</a:t>
          </a:r>
          <a:endParaRPr lang="en-US" sz="2300" kern="1200" dirty="0"/>
        </a:p>
      </dsp:txBody>
      <dsp:txXfrm rot="5400000">
        <a:off x="4163615" y="393205"/>
        <a:ext cx="805068" cy="65819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E45C36-6ACF-4D43-B40C-05C673ABB720}">
      <dsp:nvSpPr>
        <dsp:cNvPr id="0" name=""/>
        <dsp:cNvSpPr/>
      </dsp:nvSpPr>
      <dsp:spPr>
        <a:xfrm>
          <a:off x="3124869" y="252"/>
          <a:ext cx="1217860" cy="791609"/>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Implementation of BSNES</a:t>
          </a:r>
          <a:endParaRPr lang="en-US" sz="1200" kern="1200" dirty="0"/>
        </a:p>
      </dsp:txBody>
      <dsp:txXfrm>
        <a:off x="3124869" y="252"/>
        <a:ext cx="1217860" cy="791609"/>
      </dsp:txXfrm>
    </dsp:sp>
    <dsp:sp modelId="{69AC9C1B-3AD8-4B05-BB49-0E625EE45279}">
      <dsp:nvSpPr>
        <dsp:cNvPr id="0" name=""/>
        <dsp:cNvSpPr/>
      </dsp:nvSpPr>
      <dsp:spPr>
        <a:xfrm>
          <a:off x="1866875" y="396057"/>
          <a:ext cx="3733848" cy="3733848"/>
        </a:xfrm>
        <a:custGeom>
          <a:avLst/>
          <a:gdLst/>
          <a:ahLst/>
          <a:cxnLst/>
          <a:rect l="0" t="0" r="0" b="0"/>
          <a:pathLst>
            <a:path>
              <a:moveTo>
                <a:pt x="2483658" y="104810"/>
              </a:moveTo>
              <a:arcTo wR="1866924" hR="1866924" stAng="17357392" swAng="15034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117446-D13A-4C1F-A262-4930B45A120C}">
      <dsp:nvSpPr>
        <dsp:cNvPr id="0" name=""/>
        <dsp:cNvSpPr/>
      </dsp:nvSpPr>
      <dsp:spPr>
        <a:xfrm>
          <a:off x="4741673" y="933714"/>
          <a:ext cx="1217860" cy="791609"/>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Develop NSL</a:t>
          </a:r>
          <a:endParaRPr lang="en-US" sz="1200" kern="1200" dirty="0"/>
        </a:p>
      </dsp:txBody>
      <dsp:txXfrm>
        <a:off x="4741673" y="933714"/>
        <a:ext cx="1217860" cy="791609"/>
      </dsp:txXfrm>
    </dsp:sp>
    <dsp:sp modelId="{84D29B2F-396A-4AFC-8501-66A6128C3903}">
      <dsp:nvSpPr>
        <dsp:cNvPr id="0" name=""/>
        <dsp:cNvSpPr/>
      </dsp:nvSpPr>
      <dsp:spPr>
        <a:xfrm>
          <a:off x="1866875" y="396057"/>
          <a:ext cx="3733848" cy="3733848"/>
        </a:xfrm>
        <a:custGeom>
          <a:avLst/>
          <a:gdLst/>
          <a:ahLst/>
          <a:cxnLst/>
          <a:rect l="0" t="0" r="0" b="0"/>
          <a:pathLst>
            <a:path>
              <a:moveTo>
                <a:pt x="3657820" y="1339573"/>
              </a:moveTo>
              <a:arcTo wR="1866924" hR="1866924" stAng="20615538" swAng="19689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FB6C3F-35C2-4461-9577-F3094B2E9114}">
      <dsp:nvSpPr>
        <dsp:cNvPr id="0" name=""/>
        <dsp:cNvSpPr/>
      </dsp:nvSpPr>
      <dsp:spPr>
        <a:xfrm>
          <a:off x="4741673" y="2800639"/>
          <a:ext cx="1217860" cy="791609"/>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Develop TGBM</a:t>
          </a:r>
          <a:endParaRPr lang="en-US" sz="1200" kern="1200" dirty="0"/>
        </a:p>
      </dsp:txBody>
      <dsp:txXfrm>
        <a:off x="4741673" y="2800639"/>
        <a:ext cx="1217860" cy="791609"/>
      </dsp:txXfrm>
    </dsp:sp>
    <dsp:sp modelId="{4CABC9A3-7063-4F6D-94BD-EB4CB038A254}">
      <dsp:nvSpPr>
        <dsp:cNvPr id="0" name=""/>
        <dsp:cNvSpPr/>
      </dsp:nvSpPr>
      <dsp:spPr>
        <a:xfrm>
          <a:off x="1866875" y="396057"/>
          <a:ext cx="3733848" cy="3733848"/>
        </a:xfrm>
        <a:custGeom>
          <a:avLst/>
          <a:gdLst/>
          <a:ahLst/>
          <a:cxnLst/>
          <a:rect l="0" t="0" r="0" b="0"/>
          <a:pathLst>
            <a:path>
              <a:moveTo>
                <a:pt x="3171928" y="3201979"/>
              </a:moveTo>
              <a:arcTo wR="1866924" hR="1866924" stAng="2739128" swAng="15034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785A2F-C591-431E-A7F5-0E19348B2C0A}">
      <dsp:nvSpPr>
        <dsp:cNvPr id="0" name=""/>
        <dsp:cNvSpPr/>
      </dsp:nvSpPr>
      <dsp:spPr>
        <a:xfrm>
          <a:off x="3124869" y="3734101"/>
          <a:ext cx="1217860" cy="791609"/>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Assessment Findings</a:t>
          </a:r>
          <a:endParaRPr lang="en-US" sz="1200" kern="1200" dirty="0"/>
        </a:p>
      </dsp:txBody>
      <dsp:txXfrm>
        <a:off x="3124869" y="3734101"/>
        <a:ext cx="1217860" cy="791609"/>
      </dsp:txXfrm>
    </dsp:sp>
    <dsp:sp modelId="{4FD36057-B2CE-4FCD-A56F-B502B617AF3E}">
      <dsp:nvSpPr>
        <dsp:cNvPr id="0" name=""/>
        <dsp:cNvSpPr/>
      </dsp:nvSpPr>
      <dsp:spPr>
        <a:xfrm>
          <a:off x="1866875" y="396057"/>
          <a:ext cx="3733848" cy="3733848"/>
        </a:xfrm>
        <a:custGeom>
          <a:avLst/>
          <a:gdLst/>
          <a:ahLst/>
          <a:cxnLst/>
          <a:rect l="0" t="0" r="0" b="0"/>
          <a:pathLst>
            <a:path>
              <a:moveTo>
                <a:pt x="1250190" y="3629038"/>
              </a:moveTo>
              <a:arcTo wR="1866924" hR="1866924" stAng="6557392" swAng="15034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FF9043-DC19-4A6E-87EC-03C2CF0091CA}">
      <dsp:nvSpPr>
        <dsp:cNvPr id="0" name=""/>
        <dsp:cNvSpPr/>
      </dsp:nvSpPr>
      <dsp:spPr>
        <a:xfrm>
          <a:off x="1508065" y="2800639"/>
          <a:ext cx="1217860" cy="791609"/>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Develop Program Outcomes</a:t>
          </a:r>
          <a:endParaRPr lang="en-US" sz="1200" kern="1200" dirty="0"/>
        </a:p>
      </dsp:txBody>
      <dsp:txXfrm>
        <a:off x="1508065" y="2800639"/>
        <a:ext cx="1217860" cy="791609"/>
      </dsp:txXfrm>
    </dsp:sp>
    <dsp:sp modelId="{D3F43BB7-C171-4208-B6BE-A2CD686194CB}">
      <dsp:nvSpPr>
        <dsp:cNvPr id="0" name=""/>
        <dsp:cNvSpPr/>
      </dsp:nvSpPr>
      <dsp:spPr>
        <a:xfrm>
          <a:off x="1866875" y="396057"/>
          <a:ext cx="3733848" cy="3733848"/>
        </a:xfrm>
        <a:custGeom>
          <a:avLst/>
          <a:gdLst/>
          <a:ahLst/>
          <a:cxnLst/>
          <a:rect l="0" t="0" r="0" b="0"/>
          <a:pathLst>
            <a:path>
              <a:moveTo>
                <a:pt x="76028" y="2394275"/>
              </a:moveTo>
              <a:arcTo wR="1866924" hR="1866924" stAng="9815538" swAng="19689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5D9D39-7CFA-49DB-853F-97CF2472AA16}">
      <dsp:nvSpPr>
        <dsp:cNvPr id="0" name=""/>
        <dsp:cNvSpPr/>
      </dsp:nvSpPr>
      <dsp:spPr>
        <a:xfrm>
          <a:off x="1508065" y="933714"/>
          <a:ext cx="1217860" cy="791609"/>
        </a:xfrm>
        <a:prstGeom prst="roundRect">
          <a:avLst/>
        </a:prstGeom>
        <a:gradFill rotWithShape="0">
          <a:gsLst>
            <a:gs pos="0">
              <a:schemeClr val="accent1">
                <a:hueOff val="0"/>
                <a:satOff val="0"/>
                <a:lumOff val="0"/>
                <a:alphaOff val="0"/>
                <a:tint val="1000"/>
              </a:schemeClr>
            </a:gs>
            <a:gs pos="68000">
              <a:schemeClr val="accent1">
                <a:hueOff val="0"/>
                <a:satOff val="0"/>
                <a:lumOff val="0"/>
                <a:alphaOff val="0"/>
                <a:tint val="77000"/>
              </a:schemeClr>
            </a:gs>
            <a:gs pos="81000">
              <a:schemeClr val="accent1">
                <a:hueOff val="0"/>
                <a:satOff val="0"/>
                <a:lumOff val="0"/>
                <a:alphaOff val="0"/>
                <a:tint val="79000"/>
              </a:schemeClr>
            </a:gs>
            <a:gs pos="86000">
              <a:schemeClr val="accent1">
                <a:hueOff val="0"/>
                <a:satOff val="0"/>
                <a:lumOff val="0"/>
                <a:alphaOff val="0"/>
                <a:tint val="73000"/>
              </a:schemeClr>
            </a:gs>
            <a:gs pos="100000">
              <a:schemeClr val="accent1">
                <a:hueOff val="0"/>
                <a:satOff val="0"/>
                <a:lumOff val="0"/>
                <a:alphaOff val="0"/>
                <a:tint val="35000"/>
              </a:schemeClr>
            </a:gs>
          </a:gsLst>
          <a:lin ang="5400000" scaled="1"/>
        </a:gradFill>
        <a:ln>
          <a:noFill/>
        </a:ln>
        <a:effectLst>
          <a:glow rad="63500">
            <a:schemeClr val="accent1">
              <a:hueOff val="0"/>
              <a:satOff val="0"/>
              <a:lumOff val="0"/>
              <a:alphaOff val="0"/>
              <a:tint val="30000"/>
              <a:shade val="95000"/>
              <a:satMod val="300000"/>
              <a:alpha val="5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Strategic Plan</a:t>
          </a:r>
          <a:endParaRPr lang="en-US" sz="1200" kern="1200" dirty="0"/>
        </a:p>
      </dsp:txBody>
      <dsp:txXfrm>
        <a:off x="1508065" y="933714"/>
        <a:ext cx="1217860" cy="791609"/>
      </dsp:txXfrm>
    </dsp:sp>
    <dsp:sp modelId="{E75D11C0-3DA3-4471-AF8A-572FBF5FDC84}">
      <dsp:nvSpPr>
        <dsp:cNvPr id="0" name=""/>
        <dsp:cNvSpPr/>
      </dsp:nvSpPr>
      <dsp:spPr>
        <a:xfrm>
          <a:off x="1866875" y="396057"/>
          <a:ext cx="3733848" cy="3733848"/>
        </a:xfrm>
        <a:custGeom>
          <a:avLst/>
          <a:gdLst/>
          <a:ahLst/>
          <a:cxnLst/>
          <a:rect l="0" t="0" r="0" b="0"/>
          <a:pathLst>
            <a:path>
              <a:moveTo>
                <a:pt x="561920" y="531869"/>
              </a:moveTo>
              <a:arcTo wR="1866924" hR="1866924" stAng="13539128" swAng="15034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4A13A1-4148-4FEC-9B19-E008B62E9956}">
      <dsp:nvSpPr>
        <dsp:cNvPr id="0" name=""/>
        <dsp:cNvSpPr/>
      </dsp:nvSpPr>
      <dsp:spPr>
        <a:xfrm>
          <a:off x="0" y="3712270"/>
          <a:ext cx="7467600" cy="812154"/>
        </a:xfrm>
        <a:prstGeom prst="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Approval</a:t>
          </a:r>
          <a:endParaRPr lang="en-US" sz="1600" kern="1200" dirty="0"/>
        </a:p>
      </dsp:txBody>
      <dsp:txXfrm>
        <a:off x="0" y="3712270"/>
        <a:ext cx="7467600" cy="438563"/>
      </dsp:txXfrm>
    </dsp:sp>
    <dsp:sp modelId="{C8E462B6-D196-47F4-A9DB-9741DA905116}">
      <dsp:nvSpPr>
        <dsp:cNvPr id="0" name=""/>
        <dsp:cNvSpPr/>
      </dsp:nvSpPr>
      <dsp:spPr>
        <a:xfrm>
          <a:off x="0" y="4134590"/>
          <a:ext cx="7467600" cy="37359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smtClean="0"/>
            <a:t>Board of Trustees</a:t>
          </a:r>
          <a:endParaRPr lang="en-US" sz="2300" kern="1200" dirty="0"/>
        </a:p>
      </dsp:txBody>
      <dsp:txXfrm>
        <a:off x="0" y="4134590"/>
        <a:ext cx="7467600" cy="373590"/>
      </dsp:txXfrm>
    </dsp:sp>
    <dsp:sp modelId="{826A8787-FF40-4489-96D1-468C7B9C02C5}">
      <dsp:nvSpPr>
        <dsp:cNvPr id="0" name=""/>
        <dsp:cNvSpPr/>
      </dsp:nvSpPr>
      <dsp:spPr>
        <a:xfrm rot="10800000">
          <a:off x="0" y="2475359"/>
          <a:ext cx="7467600" cy="1249092"/>
        </a:xfrm>
        <a:prstGeom prst="upArrowCallout">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Vetting Process</a:t>
          </a:r>
          <a:endParaRPr lang="en-US" sz="1600" kern="1200" dirty="0"/>
        </a:p>
      </dsp:txBody>
      <dsp:txXfrm>
        <a:off x="0" y="2475359"/>
        <a:ext cx="7467600" cy="438431"/>
      </dsp:txXfrm>
    </dsp:sp>
    <dsp:sp modelId="{9D638CDE-5197-4231-8A32-FB6E6ED19AF5}">
      <dsp:nvSpPr>
        <dsp:cNvPr id="0" name=""/>
        <dsp:cNvSpPr/>
      </dsp:nvSpPr>
      <dsp:spPr>
        <a:xfrm>
          <a:off x="0" y="2913791"/>
          <a:ext cx="3733799" cy="373478"/>
        </a:xfrm>
        <a:prstGeom prst="rect">
          <a:avLst/>
        </a:prstGeom>
        <a:solidFill>
          <a:schemeClr val="accent1">
            <a:alpha val="90000"/>
            <a:tint val="40000"/>
            <a:hueOff val="0"/>
            <a:satOff val="0"/>
            <a:lumOff val="0"/>
            <a:alphaOff val="-6667"/>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smtClean="0"/>
            <a:t>Curriculum Committee</a:t>
          </a:r>
          <a:endParaRPr lang="en-US" sz="2300" kern="1200" dirty="0"/>
        </a:p>
      </dsp:txBody>
      <dsp:txXfrm>
        <a:off x="0" y="2913791"/>
        <a:ext cx="3733799" cy="373478"/>
      </dsp:txXfrm>
    </dsp:sp>
    <dsp:sp modelId="{2BC8000E-5247-4FA1-970B-EF62286468C8}">
      <dsp:nvSpPr>
        <dsp:cNvPr id="0" name=""/>
        <dsp:cNvSpPr/>
      </dsp:nvSpPr>
      <dsp:spPr>
        <a:xfrm>
          <a:off x="3733800" y="2913791"/>
          <a:ext cx="3733799" cy="373478"/>
        </a:xfrm>
        <a:prstGeom prst="rect">
          <a:avLst/>
        </a:prstGeom>
        <a:solidFill>
          <a:schemeClr val="accent1">
            <a:alpha val="90000"/>
            <a:tint val="40000"/>
            <a:hueOff val="0"/>
            <a:satOff val="0"/>
            <a:lumOff val="0"/>
            <a:alphaOff val="-13333"/>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smtClean="0"/>
            <a:t>Administration</a:t>
          </a:r>
          <a:endParaRPr lang="en-US" sz="2300" kern="1200" dirty="0"/>
        </a:p>
      </dsp:txBody>
      <dsp:txXfrm>
        <a:off x="3733800" y="2913791"/>
        <a:ext cx="3733799" cy="373478"/>
      </dsp:txXfrm>
    </dsp:sp>
    <dsp:sp modelId="{BBEA5A63-6FFA-4F79-B000-1ED637A3129A}">
      <dsp:nvSpPr>
        <dsp:cNvPr id="0" name=""/>
        <dsp:cNvSpPr/>
      </dsp:nvSpPr>
      <dsp:spPr>
        <a:xfrm rot="10800000">
          <a:off x="0" y="1238449"/>
          <a:ext cx="7467600" cy="1249092"/>
        </a:xfrm>
        <a:prstGeom prst="upArrowCallout">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Synthesize What We Learn</a:t>
          </a:r>
          <a:endParaRPr lang="en-US" sz="1600" kern="1200" dirty="0"/>
        </a:p>
      </dsp:txBody>
      <dsp:txXfrm>
        <a:off x="0" y="1238449"/>
        <a:ext cx="7467600" cy="438431"/>
      </dsp:txXfrm>
    </dsp:sp>
    <dsp:sp modelId="{51857E30-CB5E-4EE5-A174-715415772542}">
      <dsp:nvSpPr>
        <dsp:cNvPr id="0" name=""/>
        <dsp:cNvSpPr/>
      </dsp:nvSpPr>
      <dsp:spPr>
        <a:xfrm>
          <a:off x="0" y="1676880"/>
          <a:ext cx="3733799" cy="373478"/>
        </a:xfrm>
        <a:prstGeom prst="rect">
          <a:avLst/>
        </a:prstGeom>
        <a:solidFill>
          <a:schemeClr val="accent1">
            <a:alpha val="90000"/>
            <a:tint val="40000"/>
            <a:hueOff val="0"/>
            <a:satOff val="0"/>
            <a:lumOff val="0"/>
            <a:alphaOff val="-2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smtClean="0"/>
            <a:t>Conversations</a:t>
          </a:r>
          <a:endParaRPr lang="en-US" sz="2300" kern="1200" dirty="0"/>
        </a:p>
      </dsp:txBody>
      <dsp:txXfrm>
        <a:off x="0" y="1676880"/>
        <a:ext cx="3733799" cy="373478"/>
      </dsp:txXfrm>
    </dsp:sp>
    <dsp:sp modelId="{4D39DA48-ECB0-4A11-8EAE-276640600068}">
      <dsp:nvSpPr>
        <dsp:cNvPr id="0" name=""/>
        <dsp:cNvSpPr/>
      </dsp:nvSpPr>
      <dsp:spPr>
        <a:xfrm>
          <a:off x="3733800" y="1676880"/>
          <a:ext cx="3733799" cy="373478"/>
        </a:xfrm>
        <a:prstGeom prst="rect">
          <a:avLst/>
        </a:prstGeom>
        <a:solidFill>
          <a:schemeClr val="accent1">
            <a:alpha val="90000"/>
            <a:tint val="40000"/>
            <a:hueOff val="0"/>
            <a:satOff val="0"/>
            <a:lumOff val="0"/>
            <a:alphaOff val="-26667"/>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smtClean="0"/>
            <a:t>Assessment</a:t>
          </a:r>
          <a:endParaRPr lang="en-US" sz="2300" kern="1200" dirty="0"/>
        </a:p>
      </dsp:txBody>
      <dsp:txXfrm>
        <a:off x="3733800" y="1676880"/>
        <a:ext cx="3733799" cy="373478"/>
      </dsp:txXfrm>
    </dsp:sp>
    <dsp:sp modelId="{81762405-1917-4B4C-9862-5B675DC305DD}">
      <dsp:nvSpPr>
        <dsp:cNvPr id="0" name=""/>
        <dsp:cNvSpPr/>
      </dsp:nvSpPr>
      <dsp:spPr>
        <a:xfrm rot="10800000">
          <a:off x="0" y="1538"/>
          <a:ext cx="7467600" cy="1249092"/>
        </a:xfrm>
        <a:prstGeom prst="upArrowCallou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Conversations</a:t>
          </a:r>
          <a:endParaRPr lang="en-US" sz="1600" kern="1200" dirty="0"/>
        </a:p>
      </dsp:txBody>
      <dsp:txXfrm>
        <a:off x="0" y="1538"/>
        <a:ext cx="7467600" cy="438431"/>
      </dsp:txXfrm>
    </dsp:sp>
    <dsp:sp modelId="{F617A7FA-DF1B-470F-85BA-D4C2C05E583B}">
      <dsp:nvSpPr>
        <dsp:cNvPr id="0" name=""/>
        <dsp:cNvSpPr/>
      </dsp:nvSpPr>
      <dsp:spPr>
        <a:xfrm>
          <a:off x="0" y="439970"/>
          <a:ext cx="3733799" cy="373478"/>
        </a:xfrm>
        <a:prstGeom prst="rect">
          <a:avLst/>
        </a:prstGeom>
        <a:solidFill>
          <a:schemeClr val="accent1">
            <a:alpha val="90000"/>
            <a:tint val="40000"/>
            <a:hueOff val="0"/>
            <a:satOff val="0"/>
            <a:lumOff val="0"/>
            <a:alphaOff val="-33333"/>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smtClean="0"/>
            <a:t>Stakeholders</a:t>
          </a:r>
          <a:endParaRPr lang="en-US" sz="2300" kern="1200" dirty="0"/>
        </a:p>
      </dsp:txBody>
      <dsp:txXfrm>
        <a:off x="0" y="439970"/>
        <a:ext cx="3733799" cy="373478"/>
      </dsp:txXfrm>
    </dsp:sp>
    <dsp:sp modelId="{1317F075-86D0-430D-891B-387FC23D5FD1}">
      <dsp:nvSpPr>
        <dsp:cNvPr id="0" name=""/>
        <dsp:cNvSpPr/>
      </dsp:nvSpPr>
      <dsp:spPr>
        <a:xfrm>
          <a:off x="3733800" y="439970"/>
          <a:ext cx="3733799" cy="373478"/>
        </a:xfrm>
        <a:prstGeom prst="rect">
          <a:avLst/>
        </a:prstGeom>
        <a:solidFill>
          <a:schemeClr val="accent1">
            <a:alpha val="90000"/>
            <a:tint val="40000"/>
            <a:hueOff val="0"/>
            <a:satOff val="0"/>
            <a:lumOff val="0"/>
            <a:alphaOff val="-4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lvl="0" algn="ctr" defTabSz="1022350">
            <a:lnSpc>
              <a:spcPct val="90000"/>
            </a:lnSpc>
            <a:spcBef>
              <a:spcPct val="0"/>
            </a:spcBef>
            <a:spcAft>
              <a:spcPct val="35000"/>
            </a:spcAft>
          </a:pPr>
          <a:r>
            <a:rPr lang="en-US" sz="2300" kern="1200" dirty="0" smtClean="0"/>
            <a:t>Students</a:t>
          </a:r>
          <a:endParaRPr lang="en-US" sz="2300" kern="1200" dirty="0"/>
        </a:p>
      </dsp:txBody>
      <dsp:txXfrm>
        <a:off x="3733800" y="439970"/>
        <a:ext cx="3733799" cy="37347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EF352F-4B42-49B8-8532-B4E075251FF7}">
      <dsp:nvSpPr>
        <dsp:cNvPr id="0" name=""/>
        <dsp:cNvSpPr/>
      </dsp:nvSpPr>
      <dsp:spPr>
        <a:xfrm>
          <a:off x="2214" y="637865"/>
          <a:ext cx="2159198" cy="863679"/>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w="9525" cap="flat" cmpd="sng" algn="ctr">
          <a:solidFill>
            <a:schemeClr val="accent1">
              <a:hueOff val="0"/>
              <a:satOff val="0"/>
              <a:lumOff val="0"/>
              <a:alphaOff val="0"/>
            </a:schemeClr>
          </a:solidFill>
          <a:prstDash val="solid"/>
        </a:ln>
        <a:effectLst>
          <a:glow rad="70000">
            <a:schemeClr val="accent1">
              <a:hueOff val="0"/>
              <a:satOff val="0"/>
              <a:lumOff val="0"/>
              <a:alphaOff val="0"/>
              <a:tint val="30000"/>
              <a:shade val="95000"/>
              <a:satMod val="300000"/>
              <a:alpha val="50000"/>
            </a:schemeClr>
          </a:glo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Introduce Initiative</a:t>
          </a:r>
          <a:endParaRPr lang="en-US" sz="2500" kern="1200" dirty="0"/>
        </a:p>
      </dsp:txBody>
      <dsp:txXfrm>
        <a:off x="2214" y="637865"/>
        <a:ext cx="2159198" cy="863679"/>
      </dsp:txXfrm>
    </dsp:sp>
    <dsp:sp modelId="{A8D5E081-6253-4CC1-A586-45511BBCAED5}">
      <dsp:nvSpPr>
        <dsp:cNvPr id="0" name=""/>
        <dsp:cNvSpPr/>
      </dsp:nvSpPr>
      <dsp:spPr>
        <a:xfrm>
          <a:off x="2214" y="1501544"/>
          <a:ext cx="2159198" cy="167058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Define</a:t>
          </a:r>
          <a:endParaRPr lang="en-US" sz="2500" kern="1200" dirty="0"/>
        </a:p>
        <a:p>
          <a:pPr marL="228600" lvl="1" indent="-228600" algn="l" defTabSz="1111250">
            <a:lnSpc>
              <a:spcPct val="90000"/>
            </a:lnSpc>
            <a:spcBef>
              <a:spcPct val="0"/>
            </a:spcBef>
            <a:spcAft>
              <a:spcPct val="15000"/>
            </a:spcAft>
            <a:buChar char="••"/>
          </a:pPr>
          <a:r>
            <a:rPr lang="en-US" sz="2500" kern="1200" dirty="0" smtClean="0"/>
            <a:t>Student Voice</a:t>
          </a:r>
          <a:endParaRPr lang="en-US" sz="2500" kern="1200" dirty="0"/>
        </a:p>
      </dsp:txBody>
      <dsp:txXfrm>
        <a:off x="2214" y="1501544"/>
        <a:ext cx="2159198" cy="1670589"/>
      </dsp:txXfrm>
    </dsp:sp>
    <dsp:sp modelId="{44ECC002-8D48-4313-8512-B3D5482DDED3}">
      <dsp:nvSpPr>
        <dsp:cNvPr id="0" name=""/>
        <dsp:cNvSpPr/>
      </dsp:nvSpPr>
      <dsp:spPr>
        <a:xfrm>
          <a:off x="2463700" y="637865"/>
          <a:ext cx="2159198" cy="863679"/>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w="9525" cap="flat" cmpd="sng" algn="ctr">
          <a:solidFill>
            <a:schemeClr val="accent1">
              <a:hueOff val="0"/>
              <a:satOff val="0"/>
              <a:lumOff val="0"/>
              <a:alphaOff val="0"/>
            </a:schemeClr>
          </a:solidFill>
          <a:prstDash val="solid"/>
        </a:ln>
        <a:effectLst>
          <a:glow rad="70000">
            <a:schemeClr val="accent1">
              <a:hueOff val="0"/>
              <a:satOff val="0"/>
              <a:lumOff val="0"/>
              <a:alphaOff val="0"/>
              <a:tint val="30000"/>
              <a:shade val="95000"/>
              <a:satMod val="300000"/>
              <a:alpha val="50000"/>
            </a:schemeClr>
          </a:glo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Emphasize overarching</a:t>
          </a:r>
          <a:endParaRPr lang="en-US" sz="2500" kern="1200" dirty="0"/>
        </a:p>
      </dsp:txBody>
      <dsp:txXfrm>
        <a:off x="2463700" y="637865"/>
        <a:ext cx="2159198" cy="863679"/>
      </dsp:txXfrm>
    </dsp:sp>
    <dsp:sp modelId="{9C57C160-51E2-4030-840C-2A434276BF02}">
      <dsp:nvSpPr>
        <dsp:cNvPr id="0" name=""/>
        <dsp:cNvSpPr/>
      </dsp:nvSpPr>
      <dsp:spPr>
        <a:xfrm>
          <a:off x="2463700" y="1501544"/>
          <a:ext cx="2159198" cy="167058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Achieved through any Program </a:t>
          </a:r>
          <a:endParaRPr lang="en-US" sz="2500" kern="1200" dirty="0"/>
        </a:p>
      </dsp:txBody>
      <dsp:txXfrm>
        <a:off x="2463700" y="1501544"/>
        <a:ext cx="2159198" cy="1670589"/>
      </dsp:txXfrm>
    </dsp:sp>
    <dsp:sp modelId="{5189AF9E-75B4-4DE2-9EEB-8AD525AF635A}">
      <dsp:nvSpPr>
        <dsp:cNvPr id="0" name=""/>
        <dsp:cNvSpPr/>
      </dsp:nvSpPr>
      <dsp:spPr>
        <a:xfrm>
          <a:off x="4925186" y="637865"/>
          <a:ext cx="2159198" cy="863679"/>
        </a:xfrm>
        <a:prstGeom prst="rect">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w="9525" cap="flat" cmpd="sng" algn="ctr">
          <a:solidFill>
            <a:schemeClr val="accent1">
              <a:hueOff val="0"/>
              <a:satOff val="0"/>
              <a:lumOff val="0"/>
              <a:alphaOff val="0"/>
            </a:schemeClr>
          </a:solidFill>
          <a:prstDash val="solid"/>
        </a:ln>
        <a:effectLst>
          <a:glow rad="70000">
            <a:schemeClr val="accent1">
              <a:hueOff val="0"/>
              <a:satOff val="0"/>
              <a:lumOff val="0"/>
              <a:alphaOff val="0"/>
              <a:tint val="30000"/>
              <a:shade val="95000"/>
              <a:satMod val="300000"/>
              <a:alpha val="50000"/>
            </a:schemeClr>
          </a:glow>
        </a:effectLst>
      </dsp:spPr>
      <dsp:style>
        <a:lnRef idx="1">
          <a:scrgbClr r="0" g="0" b="0"/>
        </a:lnRef>
        <a:fillRef idx="3">
          <a:scrgbClr r="0" g="0" b="0"/>
        </a:fillRef>
        <a:effectRef idx="2">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Collect Response </a:t>
          </a:r>
          <a:endParaRPr lang="en-US" sz="2500" kern="1200" dirty="0"/>
        </a:p>
      </dsp:txBody>
      <dsp:txXfrm>
        <a:off x="4925186" y="637865"/>
        <a:ext cx="2159198" cy="863679"/>
      </dsp:txXfrm>
    </dsp:sp>
    <dsp:sp modelId="{5F44C55E-1869-4534-9C2D-2468B43CB4F5}">
      <dsp:nvSpPr>
        <dsp:cNvPr id="0" name=""/>
        <dsp:cNvSpPr/>
      </dsp:nvSpPr>
      <dsp:spPr>
        <a:xfrm>
          <a:off x="4925186" y="1501544"/>
          <a:ext cx="2159198" cy="167058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Handout</a:t>
          </a:r>
          <a:endParaRPr lang="en-US" sz="2500" kern="1200" dirty="0"/>
        </a:p>
        <a:p>
          <a:pPr marL="228600" lvl="1" indent="-228600" algn="l" defTabSz="1111250">
            <a:lnSpc>
              <a:spcPct val="90000"/>
            </a:lnSpc>
            <a:spcBef>
              <a:spcPct val="0"/>
            </a:spcBef>
            <a:spcAft>
              <a:spcPct val="15000"/>
            </a:spcAft>
            <a:buChar char="••"/>
          </a:pPr>
          <a:r>
            <a:rPr lang="en-US" sz="2500" kern="1200" dirty="0" smtClean="0"/>
            <a:t>Survey Monkey</a:t>
          </a:r>
          <a:endParaRPr lang="en-US" sz="2500" kern="1200" dirty="0"/>
        </a:p>
      </dsp:txBody>
      <dsp:txXfrm>
        <a:off x="4925186" y="1501544"/>
        <a:ext cx="2159198" cy="167058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E3D181-FE19-4A73-BEAE-D1E35CBAD8F3}" type="datetimeFigureOut">
              <a:rPr lang="en-US" smtClean="0"/>
              <a:pPr/>
              <a:t>1/25/2013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0FFDBE-7614-4E78-B108-A65E702C766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FB13C-4ACC-4FCC-BFF9-5D29876FA0C8}" type="datetimeFigureOut">
              <a:rPr lang="en-US" smtClean="0"/>
              <a:t>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5D891-9172-4C6F-A240-2E8BBB6BE5C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F5D891-9172-4C6F-A240-2E8BBB6BE5C1}"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DE45330-891D-4BA7-8F4D-8D1F388809E6}" type="datetimeFigureOut">
              <a:rPr lang="en-US" smtClean="0"/>
              <a:pPr/>
              <a:t>1/25/2013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7351B04-0527-4E77-9035-96A55D53D8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E45330-891D-4BA7-8F4D-8D1F388809E6}"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51B04-0527-4E77-9035-96A55D53D8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E45330-891D-4BA7-8F4D-8D1F388809E6}"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51B04-0527-4E77-9035-96A55D53D8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E45330-891D-4BA7-8F4D-8D1F388809E6}"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51B04-0527-4E77-9035-96A55D53D8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E45330-891D-4BA7-8F4D-8D1F388809E6}" type="datetimeFigureOut">
              <a:rPr lang="en-US" smtClean="0"/>
              <a:pPr/>
              <a:t>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51B04-0527-4E77-9035-96A55D53D80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E45330-891D-4BA7-8F4D-8D1F388809E6}" type="datetimeFigureOut">
              <a:rPr lang="en-US" smtClean="0"/>
              <a:pPr/>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51B04-0527-4E77-9035-96A55D53D8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E45330-891D-4BA7-8F4D-8D1F388809E6}" type="datetimeFigureOut">
              <a:rPr lang="en-US" smtClean="0"/>
              <a:pPr/>
              <a:t>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51B04-0527-4E77-9035-96A55D53D8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DE45330-891D-4BA7-8F4D-8D1F388809E6}" type="datetimeFigureOut">
              <a:rPr lang="en-US" smtClean="0"/>
              <a:pPr/>
              <a:t>1/25/2013</a:t>
            </a:fld>
            <a:endParaRPr lang="en-US"/>
          </a:p>
        </p:txBody>
      </p:sp>
      <p:sp>
        <p:nvSpPr>
          <p:cNvPr id="8" name="Slide Number Placeholder 7"/>
          <p:cNvSpPr>
            <a:spLocks noGrp="1"/>
          </p:cNvSpPr>
          <p:nvPr>
            <p:ph type="sldNum" sz="quarter" idx="11"/>
          </p:nvPr>
        </p:nvSpPr>
        <p:spPr/>
        <p:txBody>
          <a:bodyPr/>
          <a:lstStyle/>
          <a:p>
            <a:fld id="{17351B04-0527-4E77-9035-96A55D53D80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45330-891D-4BA7-8F4D-8D1F388809E6}" type="datetimeFigureOut">
              <a:rPr lang="en-US" smtClean="0"/>
              <a:pPr/>
              <a:t>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51B04-0527-4E77-9035-96A55D53D8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E45330-891D-4BA7-8F4D-8D1F388809E6}" type="datetimeFigureOut">
              <a:rPr lang="en-US" smtClean="0"/>
              <a:pPr/>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17351B04-0527-4E77-9035-96A55D53D8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DE45330-891D-4BA7-8F4D-8D1F388809E6}" type="datetimeFigureOut">
              <a:rPr lang="en-US" smtClean="0"/>
              <a:pPr/>
              <a:t>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51B04-0527-4E77-9035-96A55D53D8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DE45330-891D-4BA7-8F4D-8D1F388809E6}" type="datetimeFigureOut">
              <a:rPr lang="en-US" smtClean="0"/>
              <a:pPr/>
              <a:t>1/25/2013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7351B04-0527-4E77-9035-96A55D53D80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NWIC Institutional Outcomes</a:t>
            </a:r>
            <a:endParaRPr lang="en-US" dirty="0"/>
          </a:p>
        </p:txBody>
      </p:sp>
      <p:sp>
        <p:nvSpPr>
          <p:cNvPr id="3" name="Subtitle 2"/>
          <p:cNvSpPr>
            <a:spLocks noGrp="1"/>
          </p:cNvSpPr>
          <p:nvPr>
            <p:ph type="subTitle" idx="1"/>
          </p:nvPr>
        </p:nvSpPr>
        <p:spPr/>
        <p:txBody>
          <a:bodyPr/>
          <a:lstStyle/>
          <a:p>
            <a:r>
              <a:rPr lang="en-US" dirty="0" smtClean="0"/>
              <a:t>Student Presentation</a:t>
            </a:r>
          </a:p>
          <a:p>
            <a:r>
              <a:rPr lang="en-US" dirty="0" smtClean="0"/>
              <a:t>January 29, 2013</a:t>
            </a:r>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5029200" cy="730250"/>
          </a:xfrm>
        </p:spPr>
        <p:txBody>
          <a:bodyPr>
            <a:noAutofit/>
          </a:bodyPr>
          <a:lstStyle/>
          <a:p>
            <a:r>
              <a:rPr lang="en-US" sz="2400" dirty="0" smtClean="0"/>
              <a:t>Conversation with Students</a:t>
            </a:r>
            <a:endParaRPr lang="en-US" sz="2400" dirty="0"/>
          </a:p>
        </p:txBody>
      </p:sp>
      <p:sp>
        <p:nvSpPr>
          <p:cNvPr id="3" name="Text Placeholder 2"/>
          <p:cNvSpPr>
            <a:spLocks noGrp="1"/>
          </p:cNvSpPr>
          <p:nvPr>
            <p:ph type="body" idx="2"/>
          </p:nvPr>
        </p:nvSpPr>
        <p:spPr/>
        <p:txBody>
          <a:bodyPr>
            <a:normAutofit/>
          </a:bodyPr>
          <a:lstStyle/>
          <a:p>
            <a:r>
              <a:rPr lang="en-US" sz="2400" dirty="0" smtClean="0"/>
              <a:t>Faculty</a:t>
            </a:r>
            <a:endParaRPr lang="en-US" sz="2400" dirty="0"/>
          </a:p>
        </p:txBody>
      </p:sp>
      <p:graphicFrame>
        <p:nvGraphicFramePr>
          <p:cNvPr id="5" name="Content Placeholder 4"/>
          <p:cNvGraphicFramePr>
            <a:graphicFrameLocks noGrp="1"/>
          </p:cNvGraphicFramePr>
          <p:nvPr>
            <p:ph sz="half" idx="1"/>
          </p:nvPr>
        </p:nvGraphicFramePr>
        <p:xfrm>
          <a:off x="457200" y="1981200"/>
          <a:ext cx="70866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09600" y="5334000"/>
            <a:ext cx="7924800" cy="461665"/>
          </a:xfrm>
          <a:prstGeom prst="rect">
            <a:avLst/>
          </a:prstGeom>
          <a:noFill/>
        </p:spPr>
        <p:txBody>
          <a:bodyPr wrap="square" rtlCol="0">
            <a:spAutoFit/>
          </a:bodyPr>
          <a:lstStyle/>
          <a:p>
            <a:r>
              <a:rPr lang="en-US" sz="2400" dirty="0" smtClean="0"/>
              <a:t>Student Conversation – Tuesday, January 29</a:t>
            </a:r>
            <a:r>
              <a:rPr lang="en-US" sz="2400" baseline="30000" dirty="0" smtClean="0"/>
              <a:t>th</a:t>
            </a:r>
            <a:r>
              <a:rPr lang="en-US" sz="2400" dirty="0" smtClean="0"/>
              <a:t> at Noon</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438400"/>
            <a:ext cx="8229600" cy="1143000"/>
          </a:xfrm>
        </p:spPr>
        <p:txBody>
          <a:bodyPr>
            <a:normAutofit fontScale="90000"/>
          </a:bodyPr>
          <a:lstStyle/>
          <a:p>
            <a:r>
              <a:rPr lang="en-US" dirty="0" smtClean="0"/>
              <a:t>Given the framework of the college mission and its pillars of Indigenous knowledge and self determination, what do we want our graduates to be like upon degree attainment?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to Update Institutional Outcomes</a:t>
            </a:r>
            <a:endParaRPr lang="en-US" dirty="0"/>
          </a:p>
        </p:txBody>
      </p:sp>
      <p:sp>
        <p:nvSpPr>
          <p:cNvPr id="3" name="Content Placeholder 2"/>
          <p:cNvSpPr>
            <a:spLocks noGrp="1"/>
          </p:cNvSpPr>
          <p:nvPr>
            <p:ph idx="1"/>
          </p:nvPr>
        </p:nvSpPr>
        <p:spPr/>
        <p:txBody>
          <a:bodyPr/>
          <a:lstStyle/>
          <a:p>
            <a:r>
              <a:rPr lang="en-US" dirty="0" smtClean="0"/>
              <a:t>NWIC Assessment Initiative </a:t>
            </a:r>
          </a:p>
          <a:p>
            <a:r>
              <a:rPr lang="en-US" dirty="0" smtClean="0"/>
              <a:t>Knowledge Gained</a:t>
            </a:r>
          </a:p>
          <a:p>
            <a:r>
              <a:rPr lang="en-US" dirty="0" smtClean="0"/>
              <a:t>How we plan to achieve this goal</a:t>
            </a:r>
          </a:p>
          <a:p>
            <a:r>
              <a:rPr lang="en-US" dirty="0" smtClean="0"/>
              <a:t>Questions</a:t>
            </a:r>
          </a:p>
          <a:p>
            <a:r>
              <a:rPr lang="en-US" dirty="0" smtClean="0"/>
              <a:t>Gather input</a:t>
            </a: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NWIC Assessment Initiative</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Assessment Structure</a:t>
            </a:r>
            <a:endParaRPr lang="en-US" dirty="0"/>
          </a:p>
        </p:txBody>
      </p:sp>
      <p:graphicFrame>
        <p:nvGraphicFramePr>
          <p:cNvPr id="4" name="Content Placeholder 3"/>
          <p:cNvGraphicFramePr>
            <a:graphicFrameLocks noGrp="1"/>
          </p:cNvGraphicFramePr>
          <p:nvPr>
            <p:ph idx="1"/>
          </p:nvPr>
        </p:nvGraphicFramePr>
        <p:xfrm>
          <a:off x="457200" y="1600200"/>
          <a:ext cx="784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800100" y="514350"/>
          <a:ext cx="7543800" cy="5829300"/>
        </p:xfrm>
        <a:graphic>
          <a:graphicData uri="http://schemas.openxmlformats.org/presentationml/2006/ole">
            <p:oleObj spid="_x0000_s1026" name="Acrobat Document" r:id="rId3" imgW="10060560" imgH="7774200" progId="AcroExch.Document.7">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Institutional Outcomes</a:t>
            </a:r>
            <a:br>
              <a:rPr lang="en-US" dirty="0" smtClean="0"/>
            </a:br>
            <a:r>
              <a:rPr lang="en-US" sz="3100" dirty="0" smtClean="0"/>
              <a:t>Students will be able to…</a:t>
            </a:r>
            <a:endParaRPr lang="en-US" sz="3100" dirty="0"/>
          </a:p>
        </p:txBody>
      </p:sp>
      <p:sp>
        <p:nvSpPr>
          <p:cNvPr id="3" name="Content Placeholder 2"/>
          <p:cNvSpPr>
            <a:spLocks noGrp="1"/>
          </p:cNvSpPr>
          <p:nvPr>
            <p:ph idx="1"/>
          </p:nvPr>
        </p:nvSpPr>
        <p:spPr>
          <a:xfrm>
            <a:off x="457200" y="1447800"/>
            <a:ext cx="8229600" cy="4800600"/>
          </a:xfrm>
        </p:spPr>
        <p:txBody>
          <a:bodyPr>
            <a:normAutofit fontScale="85000" lnSpcReduction="20000"/>
          </a:bodyPr>
          <a:lstStyle/>
          <a:p>
            <a:r>
              <a:rPr lang="en-US" dirty="0" smtClean="0"/>
              <a:t>Tribal: </a:t>
            </a:r>
          </a:p>
          <a:p>
            <a:pPr lvl="1"/>
            <a:r>
              <a:rPr lang="en-US" dirty="0" smtClean="0"/>
              <a:t>Sense of place &amp; What it is to be a people</a:t>
            </a:r>
            <a:endParaRPr lang="en-US" dirty="0"/>
          </a:p>
          <a:p>
            <a:r>
              <a:rPr lang="en-US" dirty="0" smtClean="0"/>
              <a:t>Written Communication Skills:</a:t>
            </a:r>
          </a:p>
          <a:p>
            <a:pPr lvl="1"/>
            <a:r>
              <a:rPr lang="en-US" dirty="0" smtClean="0"/>
              <a:t>Write standard English</a:t>
            </a:r>
          </a:p>
          <a:p>
            <a:r>
              <a:rPr lang="en-US" dirty="0" smtClean="0"/>
              <a:t>Oral Communication Skills:</a:t>
            </a:r>
          </a:p>
          <a:p>
            <a:pPr lvl="1"/>
            <a:r>
              <a:rPr lang="en-US" dirty="0" smtClean="0"/>
              <a:t>Apply effective presentation skills</a:t>
            </a:r>
          </a:p>
          <a:p>
            <a:r>
              <a:rPr lang="en-US" dirty="0" smtClean="0"/>
              <a:t>Computer Skills:</a:t>
            </a:r>
          </a:p>
          <a:p>
            <a:pPr lvl="1"/>
            <a:r>
              <a:rPr lang="en-US" dirty="0" smtClean="0"/>
              <a:t>Use word process software for communication</a:t>
            </a:r>
          </a:p>
          <a:p>
            <a:r>
              <a:rPr lang="en-US" dirty="0" smtClean="0"/>
              <a:t>Quantitative Skills:</a:t>
            </a:r>
          </a:p>
          <a:p>
            <a:pPr lvl="1"/>
            <a:r>
              <a:rPr lang="en-US" dirty="0" smtClean="0"/>
              <a:t>Propose solutions to and solve real-world problems by applying the correct numerical data</a:t>
            </a:r>
          </a:p>
          <a:p>
            <a:r>
              <a:rPr lang="en-US" dirty="0" smtClean="0"/>
              <a:t>Reading Skills:</a:t>
            </a:r>
          </a:p>
          <a:p>
            <a:pPr lvl="1"/>
            <a:r>
              <a:rPr lang="en-US" dirty="0" smtClean="0"/>
              <a:t>Comprehend readings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320"/>
            <a:ext cx="7470648" cy="5821680"/>
          </a:xfrm>
        </p:spPr>
        <p:txBody>
          <a:bodyPr>
            <a:normAutofit fontScale="90000"/>
          </a:bodyPr>
          <a:lstStyle/>
          <a:p>
            <a:r>
              <a:rPr lang="en-US" sz="3100" dirty="0" smtClean="0">
                <a:solidFill>
                  <a:srgbClr val="FF0000"/>
                </a:solidFill>
              </a:rPr>
              <a:t>Institutional Outcomes </a:t>
            </a:r>
            <a:r>
              <a:rPr lang="en-US" sz="3100" dirty="0" smtClean="0"/>
              <a:t>are the overarching knowledge, skills, abilities, and qualities that students are expected to exhibit upon graduation, regardless of their field of study.  Institutional outcomes align with the mission of the Northwest Indian College.  All aspects of a student’s experience at the College support them in developing proficiency in achieving the institutional outcomes, whether it is in courses, programs, or through student support services.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Gained</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to Achieve this Goal</a:t>
            </a:r>
            <a:endParaRPr lang="en-US" dirty="0"/>
          </a:p>
        </p:txBody>
      </p:sp>
      <p:graphicFrame>
        <p:nvGraphicFramePr>
          <p:cNvPr id="4" name="Content Placeholder 3"/>
          <p:cNvGraphicFramePr>
            <a:graphicFrameLocks noGrp="1"/>
          </p:cNvGraphicFramePr>
          <p:nvPr>
            <p:ph idx="1"/>
          </p:nvPr>
        </p:nvGraphicFramePr>
        <p:xfrm>
          <a:off x="457200" y="1600200"/>
          <a:ext cx="7467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366</TotalTime>
  <Words>311</Words>
  <Application>Microsoft Office PowerPoint</Application>
  <PresentationFormat>On-screen Show (4:3)</PresentationFormat>
  <Paragraphs>73</Paragraphs>
  <Slides>12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Technic</vt:lpstr>
      <vt:lpstr>Acrobat Document</vt:lpstr>
      <vt:lpstr>NWIC Institutional Outcomes</vt:lpstr>
      <vt:lpstr>Goal to Update Institutional Outcomes</vt:lpstr>
      <vt:lpstr>NWIC Assessment Initiative</vt:lpstr>
      <vt:lpstr>Assessment Structure</vt:lpstr>
      <vt:lpstr>Slide 5</vt:lpstr>
      <vt:lpstr>Institutional Outcomes Students will be able to…</vt:lpstr>
      <vt:lpstr>Institutional Outcomes are the overarching knowledge, skills, abilities, and qualities that students are expected to exhibit upon graduation, regardless of their field of study.  Institutional outcomes align with the mission of the Northwest Indian College.  All aspects of a student’s experience at the College support them in developing proficiency in achieving the institutional outcomes, whether it is in courses, programs, or through student support services. </vt:lpstr>
      <vt:lpstr>Knowledge Gained</vt:lpstr>
      <vt:lpstr>Plan to Achieve this Goal</vt:lpstr>
      <vt:lpstr>Conversation with Students</vt:lpstr>
      <vt:lpstr>Questions?</vt:lpstr>
      <vt:lpstr>Given the framework of the college mission and its pillars of Indigenous knowledge and self determination, what do we want our graduates to be like upon degree attainment?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NWIC Institutional Outcomes</dc:title>
  <dc:creator>cdodd</dc:creator>
  <cp:lastModifiedBy>Ted Williams</cp:lastModifiedBy>
  <cp:revision>23</cp:revision>
  <dcterms:created xsi:type="dcterms:W3CDTF">2013-01-10T23:22:36Z</dcterms:created>
  <dcterms:modified xsi:type="dcterms:W3CDTF">2013-01-25T23:08:07Z</dcterms:modified>
</cp:coreProperties>
</file>